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0" r:id="rId3"/>
    <p:sldId id="257" r:id="rId4"/>
    <p:sldId id="261" r:id="rId5"/>
    <p:sldId id="258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33960" autoAdjust="0"/>
    <p:restoredTop sz="95946"/>
  </p:normalViewPr>
  <p:slideViewPr>
    <p:cSldViewPr snapToGrid="0" snapToObjects="1">
      <p:cViewPr varScale="1">
        <p:scale>
          <a:sx n="59" d="100"/>
          <a:sy n="59" d="100"/>
        </p:scale>
        <p:origin x="236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11/15/2022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F7476-6C21-634D-AD4D-37C45501E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2956897"/>
          </a:xfrm>
        </p:spPr>
        <p:txBody>
          <a:bodyPr/>
          <a:lstStyle/>
          <a:p>
            <a:r>
              <a:rPr lang="en-US" sz="7200" dirty="0"/>
              <a:t>Psalm 107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B439C9-28F9-C848-93A1-97B663E31F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471638"/>
            <a:ext cx="7891272" cy="987329"/>
          </a:xfrm>
        </p:spPr>
        <p:txBody>
          <a:bodyPr>
            <a:normAutofit/>
          </a:bodyPr>
          <a:lstStyle/>
          <a:p>
            <a:r>
              <a:rPr lang="en-US" sz="4000" dirty="0"/>
              <a:t>Give thanks to the LORD</a:t>
            </a:r>
          </a:p>
        </p:txBody>
      </p:sp>
    </p:spTree>
    <p:extLst>
      <p:ext uri="{BB962C8B-B14F-4D97-AF65-F5344CB8AC3E}">
        <p14:creationId xmlns:p14="http://schemas.microsoft.com/office/powerpoint/2010/main" val="3487452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95FB2-2160-C224-CD27-4F0CA0321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Five Books of the Psalms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5F58B-471B-EDCF-79A2-0AC246041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Book 1- Psalms 1-41 </a:t>
            </a:r>
          </a:p>
          <a:p>
            <a:r>
              <a:rPr lang="en-US" sz="4000" dirty="0"/>
              <a:t>Book 2- Psalms 42-72</a:t>
            </a:r>
          </a:p>
          <a:p>
            <a:r>
              <a:rPr lang="en-US" sz="4000" dirty="0"/>
              <a:t>Book 3- Psalms 73-89</a:t>
            </a:r>
          </a:p>
          <a:p>
            <a:r>
              <a:rPr lang="en-US" sz="4000" dirty="0"/>
              <a:t>Book 4- Psalms 90-106</a:t>
            </a:r>
          </a:p>
          <a:p>
            <a:r>
              <a:rPr lang="en-US" sz="4000" dirty="0"/>
              <a:t>Book 5- Psalms 107-150</a:t>
            </a:r>
          </a:p>
        </p:txBody>
      </p:sp>
    </p:spTree>
    <p:extLst>
      <p:ext uri="{BB962C8B-B14F-4D97-AF65-F5344CB8AC3E}">
        <p14:creationId xmlns:p14="http://schemas.microsoft.com/office/powerpoint/2010/main" val="2311445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4327E-3764-5C4C-902D-7C8A74400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Psalm 107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7D48E-3843-DA45-B9E7-3FFBB6E34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Vs. 1 </a:t>
            </a:r>
            <a:r>
              <a:rPr lang="en-US" sz="3600" dirty="0"/>
              <a:t>Oh give thanks to the LORD, for He is good, for His lovingkindness is everlasting-  </a:t>
            </a:r>
            <a:r>
              <a:rPr lang="en-US" sz="3600" b="1" dirty="0"/>
              <a:t>Ps. 100:5; 106:1; 118:1; 136:1, 26</a:t>
            </a:r>
          </a:p>
          <a:p>
            <a:r>
              <a:rPr lang="en-US" sz="3600" dirty="0"/>
              <a:t>Other times </a:t>
            </a:r>
            <a:r>
              <a:rPr lang="en-US" sz="3600" b="1" dirty="0"/>
              <a:t>I Chron. 16:34- </a:t>
            </a:r>
            <a:r>
              <a:rPr lang="en-US" sz="3600" dirty="0"/>
              <a:t>David moving the ark; </a:t>
            </a:r>
            <a:r>
              <a:rPr lang="en-US" sz="3600" b="1" dirty="0"/>
              <a:t>II Chron. 5:13- </a:t>
            </a:r>
            <a:r>
              <a:rPr lang="en-US" sz="3600" dirty="0"/>
              <a:t>completion of temple- </a:t>
            </a:r>
            <a:r>
              <a:rPr lang="en-US" sz="3600" b="1" dirty="0"/>
              <a:t>Jer. 33:11- </a:t>
            </a:r>
            <a:r>
              <a:rPr lang="en-US" sz="3600" dirty="0"/>
              <a:t>return from captivity; </a:t>
            </a:r>
            <a:r>
              <a:rPr lang="en-US" sz="3600" b="1" dirty="0"/>
              <a:t>Ezra 3:11-  </a:t>
            </a:r>
            <a:r>
              <a:rPr lang="en-US" sz="3600" dirty="0"/>
              <a:t>laying foundation of second temple</a:t>
            </a:r>
          </a:p>
        </p:txBody>
      </p:sp>
    </p:spTree>
    <p:extLst>
      <p:ext uri="{BB962C8B-B14F-4D97-AF65-F5344CB8AC3E}">
        <p14:creationId xmlns:p14="http://schemas.microsoft.com/office/powerpoint/2010/main" val="38181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2E4F6-CF17-35E3-2AB6-9EB212DE8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Psalm 107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D9BD8-E6F1-A91A-E854-C9FDE767B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107:1-3</a:t>
            </a:r>
            <a:r>
              <a:rPr lang="en-US" sz="3200" dirty="0"/>
              <a:t> A Call to Give Thanks</a:t>
            </a:r>
          </a:p>
          <a:p>
            <a:r>
              <a:rPr lang="en-US" sz="3200" b="1" dirty="0"/>
              <a:t>107:4-9</a:t>
            </a:r>
            <a:r>
              <a:rPr lang="en-US" sz="3200" dirty="0"/>
              <a:t> God rescues those hopelessly lost</a:t>
            </a:r>
          </a:p>
          <a:p>
            <a:r>
              <a:rPr lang="en-US" sz="3200" b="1" dirty="0"/>
              <a:t>107:10-16</a:t>
            </a:r>
            <a:r>
              <a:rPr lang="en-US" sz="3200" dirty="0"/>
              <a:t> God saves from dark and dreary prisons</a:t>
            </a:r>
          </a:p>
          <a:p>
            <a:r>
              <a:rPr lang="en-US" sz="3200" b="1" dirty="0"/>
              <a:t>107:17-22</a:t>
            </a:r>
            <a:r>
              <a:rPr lang="en-US" sz="3200" dirty="0"/>
              <a:t> God lifts the sick from their death bed</a:t>
            </a:r>
          </a:p>
          <a:p>
            <a:r>
              <a:rPr lang="en-US" sz="3200" b="1" dirty="0"/>
              <a:t>107:23-32</a:t>
            </a:r>
            <a:r>
              <a:rPr lang="en-US" sz="3200" dirty="0"/>
              <a:t> God rescues those in a storm at sea</a:t>
            </a:r>
          </a:p>
          <a:p>
            <a:r>
              <a:rPr lang="en-US" sz="3200" b="1" dirty="0"/>
              <a:t>107:33-43</a:t>
            </a:r>
            <a:r>
              <a:rPr lang="en-US" sz="3200" dirty="0"/>
              <a:t> God changes lands and the positions of people </a:t>
            </a:r>
          </a:p>
        </p:txBody>
      </p:sp>
    </p:spTree>
    <p:extLst>
      <p:ext uri="{BB962C8B-B14F-4D97-AF65-F5344CB8AC3E}">
        <p14:creationId xmlns:p14="http://schemas.microsoft.com/office/powerpoint/2010/main" val="897121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1A462-A13D-EF41-91EC-FD0F36C63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455680"/>
          </a:xfrm>
        </p:spPr>
        <p:txBody>
          <a:bodyPr/>
          <a:lstStyle/>
          <a:p>
            <a:r>
              <a:rPr lang="en-US" b="1" dirty="0"/>
              <a:t>Structure of Psalm 107:4-32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9D603-F3CA-714B-9CFD-89E253B05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1. Statement of problem- </a:t>
            </a:r>
            <a:r>
              <a:rPr lang="en-US" sz="3200" b="1" dirty="0"/>
              <a:t>vs. 4-5, 10-12, 17-18,  23-27</a:t>
            </a:r>
          </a:p>
          <a:p>
            <a:r>
              <a:rPr lang="en-US" sz="3200" dirty="0"/>
              <a:t>2. “Then they cried to the LORD…”- </a:t>
            </a:r>
            <a:r>
              <a:rPr lang="en-US" sz="3200" b="1" dirty="0"/>
              <a:t>vs. 6, 13, 19, 28</a:t>
            </a:r>
          </a:p>
          <a:p>
            <a:r>
              <a:rPr lang="en-US" sz="3200" dirty="0"/>
              <a:t>3. Deliverance from Problem- </a:t>
            </a:r>
            <a:r>
              <a:rPr lang="en-US" sz="3200" b="1" dirty="0"/>
              <a:t>vs. 6-7, 13-14, 19-20, 29-30</a:t>
            </a:r>
          </a:p>
          <a:p>
            <a:r>
              <a:rPr lang="en-US" sz="3200" dirty="0"/>
              <a:t>4. ”Let them give thanks to the LORD…”-</a:t>
            </a:r>
            <a:r>
              <a:rPr lang="en-US" sz="3200" b="1" dirty="0"/>
              <a:t> vs. 8, 15, 21, 31</a:t>
            </a:r>
          </a:p>
          <a:p>
            <a:r>
              <a:rPr lang="en-US" sz="3200" dirty="0"/>
              <a:t>5. Praise- </a:t>
            </a:r>
            <a:r>
              <a:rPr lang="en-US" sz="3200" b="1" dirty="0"/>
              <a:t>vs. 9, 16- </a:t>
            </a:r>
            <a:r>
              <a:rPr lang="en-US" sz="3200" dirty="0"/>
              <a:t>or thanksgiving- </a:t>
            </a:r>
            <a:r>
              <a:rPr lang="en-US" sz="3200" b="1" dirty="0"/>
              <a:t>vs. 22, 32- </a:t>
            </a:r>
            <a:r>
              <a:rPr lang="en-US" sz="3200" dirty="0"/>
              <a:t>ends the section </a:t>
            </a:r>
          </a:p>
        </p:txBody>
      </p:sp>
    </p:spTree>
    <p:extLst>
      <p:ext uri="{BB962C8B-B14F-4D97-AF65-F5344CB8AC3E}">
        <p14:creationId xmlns:p14="http://schemas.microsoft.com/office/powerpoint/2010/main" val="357027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3F981-CB4F-27A1-BC16-41E180B9D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Psalm 107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80417-282C-3E93-717C-A344338AB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1. Lost, hungry, and thirsty- </a:t>
            </a:r>
            <a:r>
              <a:rPr lang="en-US" sz="3600" b="1" dirty="0"/>
              <a:t>107:4-9</a:t>
            </a:r>
          </a:p>
          <a:p>
            <a:r>
              <a:rPr lang="en-US" sz="3600" dirty="0"/>
              <a:t>2. In prison due to rebellion- </a:t>
            </a:r>
            <a:r>
              <a:rPr lang="en-US" sz="3600" b="1" dirty="0"/>
              <a:t>107:10-16</a:t>
            </a:r>
          </a:p>
          <a:p>
            <a:r>
              <a:rPr lang="en-US" sz="3600" dirty="0"/>
              <a:t>3. Sick and near death due to sin- </a:t>
            </a:r>
            <a:r>
              <a:rPr lang="en-US" sz="3600" b="1" dirty="0"/>
              <a:t>107:17-22</a:t>
            </a:r>
            <a:r>
              <a:rPr lang="en-US" sz="3600" dirty="0"/>
              <a:t> </a:t>
            </a:r>
          </a:p>
          <a:p>
            <a:r>
              <a:rPr lang="en-US" sz="3600" dirty="0"/>
              <a:t>4. Travelling by sea in a storm-</a:t>
            </a:r>
            <a:r>
              <a:rPr lang="en-US" sz="3600" b="1" dirty="0"/>
              <a:t>107:23-32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00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7AF28-4255-2BBA-D1DC-DBFD41130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Psalm 107 and big Picture of Bible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62DD9-5B44-5EDE-A148-039C9CF80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How are we to view </a:t>
            </a:r>
            <a:r>
              <a:rPr lang="en-US" sz="3200" b="1" dirty="0"/>
              <a:t>Psalm 107? </a:t>
            </a:r>
            <a:r>
              <a:rPr lang="en-US" sz="3200" dirty="0"/>
              <a:t>Are they specific distresses from which God delivered His people?</a:t>
            </a:r>
          </a:p>
          <a:p>
            <a:r>
              <a:rPr lang="en-US" sz="3200"/>
              <a:t>Are </a:t>
            </a:r>
            <a:r>
              <a:rPr lang="en-US" sz="3200" dirty="0"/>
              <a:t>all pictures of deliverance </a:t>
            </a:r>
            <a:r>
              <a:rPr lang="en-US" sz="3200"/>
              <a:t>from captivity?</a:t>
            </a:r>
            <a:endParaRPr lang="en-US" sz="3200" dirty="0"/>
          </a:p>
          <a:p>
            <a:r>
              <a:rPr lang="en-US" sz="3200" dirty="0"/>
              <a:t>All picture salvation in Christ- lost, hungry, thirsty- </a:t>
            </a:r>
            <a:r>
              <a:rPr lang="en-US" sz="3200" b="1" dirty="0"/>
              <a:t>Jn 4:10-14; 6:35 </a:t>
            </a:r>
          </a:p>
          <a:p>
            <a:r>
              <a:rPr lang="en-US" sz="3200" dirty="0"/>
              <a:t>in prison </a:t>
            </a:r>
            <a:r>
              <a:rPr lang="en-US" sz="3200" b="1" dirty="0"/>
              <a:t>Lk. 4:18-19; Acts 5:17-26; 12:5-17; 16:25-34 </a:t>
            </a:r>
          </a:p>
          <a:p>
            <a:r>
              <a:rPr lang="en-US" sz="3200" dirty="0"/>
              <a:t>sick, near -death </a:t>
            </a:r>
            <a:r>
              <a:rPr lang="en-US" sz="3200" b="1" dirty="0"/>
              <a:t>Lk. 7:1-10; Jn. 4:46-54;  </a:t>
            </a:r>
            <a:r>
              <a:rPr lang="en-US" sz="3200" dirty="0"/>
              <a:t>shipwrecked</a:t>
            </a:r>
            <a:r>
              <a:rPr lang="en-US" sz="3200" b="1" dirty="0"/>
              <a:t>- Acts 27; 20, 31, 34, 43, 44; 28:1, 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30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128</TotalTime>
  <Words>363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Rockwell</vt:lpstr>
      <vt:lpstr>Rockwell Condensed</vt:lpstr>
      <vt:lpstr>Rockwell Extra Bold</vt:lpstr>
      <vt:lpstr>Wingdings</vt:lpstr>
      <vt:lpstr>Wood Type</vt:lpstr>
      <vt:lpstr>Psalm 107</vt:lpstr>
      <vt:lpstr>The Five Books of the Psalms</vt:lpstr>
      <vt:lpstr>Psalm 107</vt:lpstr>
      <vt:lpstr>Psalm 107</vt:lpstr>
      <vt:lpstr>Structure of Psalm 107:4-32</vt:lpstr>
      <vt:lpstr>Psalm 107</vt:lpstr>
      <vt:lpstr>Psalm 107 and big Picture of Bible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107</dc:title>
  <dc:creator>Tommy Peeler</dc:creator>
  <cp:lastModifiedBy>Roswell COC</cp:lastModifiedBy>
  <cp:revision>6</cp:revision>
  <cp:lastPrinted>2021-11-21T19:22:18Z</cp:lastPrinted>
  <dcterms:created xsi:type="dcterms:W3CDTF">2021-11-21T18:52:34Z</dcterms:created>
  <dcterms:modified xsi:type="dcterms:W3CDTF">2022-11-16T00:21:02Z</dcterms:modified>
</cp:coreProperties>
</file>