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56" r:id="rId4"/>
    <p:sldId id="257" r:id="rId5"/>
    <p:sldId id="260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1118"/>
    <a:srgbClr val="7A2937"/>
    <a:srgbClr val="B60300"/>
    <a:srgbClr val="6E2B33"/>
    <a:srgbClr val="EB3C22"/>
    <a:srgbClr val="F1F2FF"/>
    <a:srgbClr val="225A43"/>
    <a:srgbClr val="FFFFFF"/>
    <a:srgbClr val="EDDC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5" autoAdjust="0"/>
    <p:restoredTop sz="94560"/>
  </p:normalViewPr>
  <p:slideViewPr>
    <p:cSldViewPr snapToGrid="0" snapToObjects="1">
      <p:cViewPr varScale="1">
        <p:scale>
          <a:sx n="136" d="100"/>
          <a:sy n="136" d="100"/>
        </p:scale>
        <p:origin x="1152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03800" y="3282696"/>
            <a:ext cx="2734937" cy="2051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01878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03800" y="3282696"/>
            <a:ext cx="2734937" cy="2051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19971" y="1985407"/>
            <a:ext cx="5333516" cy="1187436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6627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370382"/>
            <a:ext cx="8211824" cy="341116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4105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370382"/>
            <a:ext cx="8211824" cy="341116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040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370382"/>
            <a:ext cx="8211824" cy="341116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4721" y="571382"/>
            <a:ext cx="2418938" cy="57749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4360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6" y="421372"/>
            <a:ext cx="8160063" cy="3365110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4021138"/>
            <a:ext cx="8159750" cy="74269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406335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6" y="421372"/>
            <a:ext cx="8160063" cy="4354160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2251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2" r:id="rId4"/>
    <p:sldLayoutId id="2147483656" r:id="rId5"/>
    <p:sldLayoutId id="2147483655" r:id="rId6"/>
    <p:sldLayoutId id="2147483650" r:id="rId7"/>
    <p:sldLayoutId id="214748365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1F2FF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F1F2FF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F1F2FF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F1F2FF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F1F2FF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F1F2FF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4FFF43-48DF-D54A-BC01-C0754B048C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12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17BA25-26B8-E043-B563-6BBD6B4AB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073" y="0"/>
            <a:ext cx="6192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3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96592" y="2064228"/>
            <a:ext cx="8160063" cy="1312018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>
                <a:latin typeface="Avenir Book" panose="02000503020000020003" pitchFamily="2" charset="0"/>
              </a:rPr>
              <a:t>1 Thessalonians 1:7 </a:t>
            </a:r>
          </a:p>
          <a:p>
            <a:r>
              <a:rPr lang="en-US" b="1" i="1" dirty="0">
                <a:latin typeface="Avenir Book" panose="02000503020000020003" pitchFamily="2" charset="0"/>
              </a:rPr>
              <a:t>“[Thessalonians] you became an example to all the believers in Macedonia and in Achaia”</a:t>
            </a:r>
          </a:p>
          <a:p>
            <a:endParaRPr lang="en-US" dirty="0"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53977"/>
      </p:ext>
    </p:extLst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4774" y="2408021"/>
            <a:ext cx="1754149" cy="654841"/>
          </a:xfrm>
          <a:solidFill>
            <a:srgbClr val="341118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Faith</a:t>
            </a:r>
            <a:r>
              <a:rPr lang="en-US" sz="2800" dirty="0">
                <a:solidFill>
                  <a:schemeClr val="tx1"/>
                </a:solidFill>
                <a:latin typeface="Avenir" panose="02000503020000020003" pitchFamily="2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6B77767-1FD7-E843-8C76-48FD1E5B47E8}"/>
              </a:ext>
            </a:extLst>
          </p:cNvPr>
          <p:cNvSpPr txBox="1">
            <a:spLocks/>
          </p:cNvSpPr>
          <p:nvPr/>
        </p:nvSpPr>
        <p:spPr>
          <a:xfrm>
            <a:off x="264773" y="1484567"/>
            <a:ext cx="5629029" cy="654841"/>
          </a:xfrm>
          <a:prstGeom prst="rect">
            <a:avLst/>
          </a:prstGeom>
          <a:solidFill>
            <a:srgbClr val="34111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1F2FF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1F2FF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1F2FF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1F2FF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1F2FF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  <a:latin typeface="Avenir Book" panose="02000503020000020003" pitchFamily="2" charset="0"/>
                <a:cs typeface="Farah" pitchFamily="2" charset="-78"/>
              </a:rPr>
              <a:t>Thessalonica An Example of…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DA62EF6-29B1-3C41-9585-FB160097AE73}"/>
              </a:ext>
            </a:extLst>
          </p:cNvPr>
          <p:cNvSpPr txBox="1">
            <a:spLocks/>
          </p:cNvSpPr>
          <p:nvPr/>
        </p:nvSpPr>
        <p:spPr>
          <a:xfrm>
            <a:off x="264773" y="3238149"/>
            <a:ext cx="1754150" cy="654841"/>
          </a:xfrm>
          <a:prstGeom prst="rect">
            <a:avLst/>
          </a:prstGeom>
          <a:solidFill>
            <a:srgbClr val="341118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300" b="1" dirty="0">
                <a:latin typeface="Avenir Book" panose="02000503020000020003" pitchFamily="2" charset="0"/>
                <a:cs typeface="Arial Narrow" panose="020B0604020202020204" pitchFamily="34" charset="0"/>
              </a:rPr>
              <a:t>Love</a:t>
            </a:r>
            <a:r>
              <a:rPr lang="en-US" sz="2400" dirty="0">
                <a:latin typeface="Avenir" panose="02000503020000020003" pitchFamily="2" charset="0"/>
                <a:cs typeface="Arial Narrow" panose="020B0604020202020204" pitchFamily="34" charset="0"/>
              </a:rPr>
              <a:t>  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3A001A-3DE7-4A42-BAC8-3434C5F9E173}"/>
              </a:ext>
            </a:extLst>
          </p:cNvPr>
          <p:cNvSpPr txBox="1">
            <a:spLocks/>
          </p:cNvSpPr>
          <p:nvPr/>
        </p:nvSpPr>
        <p:spPr>
          <a:xfrm>
            <a:off x="264773" y="4080121"/>
            <a:ext cx="1754150" cy="654841"/>
          </a:xfrm>
          <a:prstGeom prst="rect">
            <a:avLst/>
          </a:prstGeom>
          <a:solidFill>
            <a:srgbClr val="341118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  <a:cs typeface="Arial Narrow" panose="020B0604020202020204" pitchFamily="34" charset="0"/>
              </a:rPr>
              <a:t>Hope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817F3C-0D9E-C04F-BB00-FAD3ABFDEF5E}"/>
              </a:ext>
            </a:extLst>
          </p:cNvPr>
          <p:cNvSpPr txBox="1"/>
          <p:nvPr/>
        </p:nvSpPr>
        <p:spPr>
          <a:xfrm>
            <a:off x="3277354" y="2734147"/>
            <a:ext cx="56765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Avenir Book" panose="02000503020000020003" pitchFamily="2" charset="0"/>
              </a:rPr>
              <a:t>1 Thessalonians 1:3</a:t>
            </a:r>
          </a:p>
          <a:p>
            <a:pPr algn="ctr"/>
            <a:r>
              <a:rPr lang="en-US" sz="2000" b="1" i="1" dirty="0">
                <a:latin typeface="Avenir Book" panose="02000503020000020003" pitchFamily="2" charset="0"/>
              </a:rPr>
              <a:t>“constantly bearing in mind your work of faith and labor of love and steadfastness of hope in our Lord Jesus Christ in the presence of our God and Father”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AFC1A1-F170-104C-A35B-5642A8D7A571}"/>
              </a:ext>
            </a:extLst>
          </p:cNvPr>
          <p:cNvCxnSpPr/>
          <p:nvPr/>
        </p:nvCxnSpPr>
        <p:spPr>
          <a:xfrm>
            <a:off x="4950456" y="3645659"/>
            <a:ext cx="4722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9281BC-D9C3-714D-B06E-691CCD19D981}"/>
              </a:ext>
            </a:extLst>
          </p:cNvPr>
          <p:cNvCxnSpPr>
            <a:cxnSpLocks/>
          </p:cNvCxnSpPr>
          <p:nvPr/>
        </p:nvCxnSpPr>
        <p:spPr>
          <a:xfrm>
            <a:off x="8248503" y="3362898"/>
            <a:ext cx="4337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D25D55-83CB-F445-9275-95687C92DD91}"/>
              </a:ext>
            </a:extLst>
          </p:cNvPr>
          <p:cNvCxnSpPr>
            <a:cxnSpLocks/>
          </p:cNvCxnSpPr>
          <p:nvPr/>
        </p:nvCxnSpPr>
        <p:spPr>
          <a:xfrm>
            <a:off x="5998866" y="3640586"/>
            <a:ext cx="24919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52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1598</TotalTime>
  <Words>62</Words>
  <Application>Microsoft Macintosh PowerPoint</Application>
  <PresentationFormat>On-screen Show (16:9)</PresentationFormat>
  <Paragraphs>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Avenir</vt:lpstr>
      <vt:lpstr>Avenir Book</vt:lpstr>
      <vt:lpstr>Trebuchet MS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RT Creative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Chapman</dc:creator>
  <cp:lastModifiedBy>Carson Crow</cp:lastModifiedBy>
  <cp:revision>46</cp:revision>
  <dcterms:created xsi:type="dcterms:W3CDTF">2014-03-26T14:03:34Z</dcterms:created>
  <dcterms:modified xsi:type="dcterms:W3CDTF">2023-03-07T14:23:33Z</dcterms:modified>
</cp:coreProperties>
</file>