
<file path=[Content_Types].xml><?xml version="1.0" encoding="utf-8"?>
<Types xmlns="http://schemas.openxmlformats.org/package/2006/content-types">
  <Default Extension="jpeg" ContentType="image/jpeg"/>
  <Default Extension="jp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2.jpg" ContentType="image/jpeg"/>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9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20"/>
  </p:normalViewPr>
  <p:slideViewPr>
    <p:cSldViewPr snapToGrid="0">
      <p:cViewPr varScale="1">
        <p:scale>
          <a:sx n="102" d="100"/>
          <a:sy n="102" d="100"/>
        </p:scale>
        <p:origin x="95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9DC3B6-6E6B-E94A-B7FF-C247D585723D}" type="datetimeFigureOut">
              <a:rPr lang="en-US" smtClean="0"/>
              <a:t>7/28/23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4F14B2-C726-4C4A-B249-7C004905FCB1}" type="slidenum">
              <a:rPr lang="en-US" smtClean="0"/>
              <a:t>‹#›</a:t>
            </a:fld>
            <a:endParaRPr lang="en-US"/>
          </a:p>
        </p:txBody>
      </p:sp>
    </p:spTree>
    <p:extLst>
      <p:ext uri="{BB962C8B-B14F-4D97-AF65-F5344CB8AC3E}">
        <p14:creationId xmlns:p14="http://schemas.microsoft.com/office/powerpoint/2010/main" val="3179159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4F14B2-C726-4C4A-B249-7C004905FCB1}" type="slidenum">
              <a:rPr lang="en-US" smtClean="0"/>
              <a:t>4</a:t>
            </a:fld>
            <a:endParaRPr lang="en-US"/>
          </a:p>
        </p:txBody>
      </p:sp>
    </p:spTree>
    <p:extLst>
      <p:ext uri="{BB962C8B-B14F-4D97-AF65-F5344CB8AC3E}">
        <p14:creationId xmlns:p14="http://schemas.microsoft.com/office/powerpoint/2010/main" val="2744504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03147-92DD-D07C-71D9-850F76C4E9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726306F-BC71-DAC0-8D8F-3F7092E6EE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4B8D80-EF68-1F44-90E1-7ACB2728D171}"/>
              </a:ext>
            </a:extLst>
          </p:cNvPr>
          <p:cNvSpPr>
            <a:spLocks noGrp="1"/>
          </p:cNvSpPr>
          <p:nvPr>
            <p:ph type="dt" sz="half" idx="10"/>
          </p:nvPr>
        </p:nvSpPr>
        <p:spPr/>
        <p:txBody>
          <a:bodyPr/>
          <a:lstStyle/>
          <a:p>
            <a:fld id="{401E97F0-B75C-0A48-9663-A5611BE04D40}" type="datetimeFigureOut">
              <a:rPr lang="en-US" smtClean="0"/>
              <a:t>7/28/23</a:t>
            </a:fld>
            <a:endParaRPr lang="en-US"/>
          </a:p>
        </p:txBody>
      </p:sp>
      <p:sp>
        <p:nvSpPr>
          <p:cNvPr id="5" name="Footer Placeholder 4">
            <a:extLst>
              <a:ext uri="{FF2B5EF4-FFF2-40B4-BE49-F238E27FC236}">
                <a16:creationId xmlns:a16="http://schemas.microsoft.com/office/drawing/2014/main" id="{98A33B8C-1F94-1778-777F-D6D0A3BB6A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07DAFD-B1D7-6866-D64E-0E8359574196}"/>
              </a:ext>
            </a:extLst>
          </p:cNvPr>
          <p:cNvSpPr>
            <a:spLocks noGrp="1"/>
          </p:cNvSpPr>
          <p:nvPr>
            <p:ph type="sldNum" sz="quarter" idx="12"/>
          </p:nvPr>
        </p:nvSpPr>
        <p:spPr/>
        <p:txBody>
          <a:bodyPr/>
          <a:lstStyle/>
          <a:p>
            <a:fld id="{E944F6D8-CD37-4143-B292-49FC436707D1}" type="slidenum">
              <a:rPr lang="en-US" smtClean="0"/>
              <a:t>‹#›</a:t>
            </a:fld>
            <a:endParaRPr lang="en-US"/>
          </a:p>
        </p:txBody>
      </p:sp>
    </p:spTree>
    <p:extLst>
      <p:ext uri="{BB962C8B-B14F-4D97-AF65-F5344CB8AC3E}">
        <p14:creationId xmlns:p14="http://schemas.microsoft.com/office/powerpoint/2010/main" val="749664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9EF67-181E-A4BE-D799-926E9485DA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00662F-E0CE-FB16-1805-E8F559BF0D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6C4BD8-9DB2-587B-78C8-7D9D805BBCE3}"/>
              </a:ext>
            </a:extLst>
          </p:cNvPr>
          <p:cNvSpPr>
            <a:spLocks noGrp="1"/>
          </p:cNvSpPr>
          <p:nvPr>
            <p:ph type="dt" sz="half" idx="10"/>
          </p:nvPr>
        </p:nvSpPr>
        <p:spPr/>
        <p:txBody>
          <a:bodyPr/>
          <a:lstStyle/>
          <a:p>
            <a:fld id="{401E97F0-B75C-0A48-9663-A5611BE04D40}" type="datetimeFigureOut">
              <a:rPr lang="en-US" smtClean="0"/>
              <a:t>7/28/23</a:t>
            </a:fld>
            <a:endParaRPr lang="en-US"/>
          </a:p>
        </p:txBody>
      </p:sp>
      <p:sp>
        <p:nvSpPr>
          <p:cNvPr id="5" name="Footer Placeholder 4">
            <a:extLst>
              <a:ext uri="{FF2B5EF4-FFF2-40B4-BE49-F238E27FC236}">
                <a16:creationId xmlns:a16="http://schemas.microsoft.com/office/drawing/2014/main" id="{59F5572E-E1CA-5CC2-9CA6-1BC677E989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ED1CBC-D7E2-396C-8445-3671EAD8E2B7}"/>
              </a:ext>
            </a:extLst>
          </p:cNvPr>
          <p:cNvSpPr>
            <a:spLocks noGrp="1"/>
          </p:cNvSpPr>
          <p:nvPr>
            <p:ph type="sldNum" sz="quarter" idx="12"/>
          </p:nvPr>
        </p:nvSpPr>
        <p:spPr/>
        <p:txBody>
          <a:bodyPr/>
          <a:lstStyle/>
          <a:p>
            <a:fld id="{E944F6D8-CD37-4143-B292-49FC436707D1}" type="slidenum">
              <a:rPr lang="en-US" smtClean="0"/>
              <a:t>‹#›</a:t>
            </a:fld>
            <a:endParaRPr lang="en-US"/>
          </a:p>
        </p:txBody>
      </p:sp>
    </p:spTree>
    <p:extLst>
      <p:ext uri="{BB962C8B-B14F-4D97-AF65-F5344CB8AC3E}">
        <p14:creationId xmlns:p14="http://schemas.microsoft.com/office/powerpoint/2010/main" val="3225888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EED042-9A98-03D8-D1AF-41E6F84A7C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54CF54-CE2F-4754-520F-37F282520A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3C2542-74A2-6CA7-590E-9FB53A115656}"/>
              </a:ext>
            </a:extLst>
          </p:cNvPr>
          <p:cNvSpPr>
            <a:spLocks noGrp="1"/>
          </p:cNvSpPr>
          <p:nvPr>
            <p:ph type="dt" sz="half" idx="10"/>
          </p:nvPr>
        </p:nvSpPr>
        <p:spPr/>
        <p:txBody>
          <a:bodyPr/>
          <a:lstStyle/>
          <a:p>
            <a:fld id="{401E97F0-B75C-0A48-9663-A5611BE04D40}" type="datetimeFigureOut">
              <a:rPr lang="en-US" smtClean="0"/>
              <a:t>7/28/23</a:t>
            </a:fld>
            <a:endParaRPr lang="en-US"/>
          </a:p>
        </p:txBody>
      </p:sp>
      <p:sp>
        <p:nvSpPr>
          <p:cNvPr id="5" name="Footer Placeholder 4">
            <a:extLst>
              <a:ext uri="{FF2B5EF4-FFF2-40B4-BE49-F238E27FC236}">
                <a16:creationId xmlns:a16="http://schemas.microsoft.com/office/drawing/2014/main" id="{B7658B54-63C0-C32B-A7AC-25EA1A8B87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937DAD-4C43-5899-37EB-29DC14F823B4}"/>
              </a:ext>
            </a:extLst>
          </p:cNvPr>
          <p:cNvSpPr>
            <a:spLocks noGrp="1"/>
          </p:cNvSpPr>
          <p:nvPr>
            <p:ph type="sldNum" sz="quarter" idx="12"/>
          </p:nvPr>
        </p:nvSpPr>
        <p:spPr/>
        <p:txBody>
          <a:bodyPr/>
          <a:lstStyle/>
          <a:p>
            <a:fld id="{E944F6D8-CD37-4143-B292-49FC436707D1}" type="slidenum">
              <a:rPr lang="en-US" smtClean="0"/>
              <a:t>‹#›</a:t>
            </a:fld>
            <a:endParaRPr lang="en-US"/>
          </a:p>
        </p:txBody>
      </p:sp>
    </p:spTree>
    <p:extLst>
      <p:ext uri="{BB962C8B-B14F-4D97-AF65-F5344CB8AC3E}">
        <p14:creationId xmlns:p14="http://schemas.microsoft.com/office/powerpoint/2010/main" val="2757331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0A9AF-1043-FAB5-F194-D7BB9858DD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120944-0BA0-5A02-90A0-626F17C5E3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3029A4-8CB8-F010-8E6F-4726556336EF}"/>
              </a:ext>
            </a:extLst>
          </p:cNvPr>
          <p:cNvSpPr>
            <a:spLocks noGrp="1"/>
          </p:cNvSpPr>
          <p:nvPr>
            <p:ph type="dt" sz="half" idx="10"/>
          </p:nvPr>
        </p:nvSpPr>
        <p:spPr/>
        <p:txBody>
          <a:bodyPr/>
          <a:lstStyle/>
          <a:p>
            <a:fld id="{401E97F0-B75C-0A48-9663-A5611BE04D40}" type="datetimeFigureOut">
              <a:rPr lang="en-US" smtClean="0"/>
              <a:t>7/28/23</a:t>
            </a:fld>
            <a:endParaRPr lang="en-US"/>
          </a:p>
        </p:txBody>
      </p:sp>
      <p:sp>
        <p:nvSpPr>
          <p:cNvPr id="5" name="Footer Placeholder 4">
            <a:extLst>
              <a:ext uri="{FF2B5EF4-FFF2-40B4-BE49-F238E27FC236}">
                <a16:creationId xmlns:a16="http://schemas.microsoft.com/office/drawing/2014/main" id="{E6E8D219-183D-B147-8A70-07650EB30D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E5299-753D-BE75-E208-A07C92B400AC}"/>
              </a:ext>
            </a:extLst>
          </p:cNvPr>
          <p:cNvSpPr>
            <a:spLocks noGrp="1"/>
          </p:cNvSpPr>
          <p:nvPr>
            <p:ph type="sldNum" sz="quarter" idx="12"/>
          </p:nvPr>
        </p:nvSpPr>
        <p:spPr/>
        <p:txBody>
          <a:bodyPr/>
          <a:lstStyle/>
          <a:p>
            <a:fld id="{E944F6D8-CD37-4143-B292-49FC436707D1}" type="slidenum">
              <a:rPr lang="en-US" smtClean="0"/>
              <a:t>‹#›</a:t>
            </a:fld>
            <a:endParaRPr lang="en-US"/>
          </a:p>
        </p:txBody>
      </p:sp>
    </p:spTree>
    <p:extLst>
      <p:ext uri="{BB962C8B-B14F-4D97-AF65-F5344CB8AC3E}">
        <p14:creationId xmlns:p14="http://schemas.microsoft.com/office/powerpoint/2010/main" val="724431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98438-9F21-F843-BABC-23D6C86823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BDBE7F-0D4A-3538-ADDA-453051EA92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4B2D9F-8207-C649-DF78-85B27F1328EF}"/>
              </a:ext>
            </a:extLst>
          </p:cNvPr>
          <p:cNvSpPr>
            <a:spLocks noGrp="1"/>
          </p:cNvSpPr>
          <p:nvPr>
            <p:ph type="dt" sz="half" idx="10"/>
          </p:nvPr>
        </p:nvSpPr>
        <p:spPr/>
        <p:txBody>
          <a:bodyPr/>
          <a:lstStyle/>
          <a:p>
            <a:fld id="{401E97F0-B75C-0A48-9663-A5611BE04D40}" type="datetimeFigureOut">
              <a:rPr lang="en-US" smtClean="0"/>
              <a:t>7/28/23</a:t>
            </a:fld>
            <a:endParaRPr lang="en-US"/>
          </a:p>
        </p:txBody>
      </p:sp>
      <p:sp>
        <p:nvSpPr>
          <p:cNvPr id="5" name="Footer Placeholder 4">
            <a:extLst>
              <a:ext uri="{FF2B5EF4-FFF2-40B4-BE49-F238E27FC236}">
                <a16:creationId xmlns:a16="http://schemas.microsoft.com/office/drawing/2014/main" id="{75711F05-78D3-FF24-B184-1FA9569A49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4FFD13-5153-F0BC-EFAE-EF087BDBD50E}"/>
              </a:ext>
            </a:extLst>
          </p:cNvPr>
          <p:cNvSpPr>
            <a:spLocks noGrp="1"/>
          </p:cNvSpPr>
          <p:nvPr>
            <p:ph type="sldNum" sz="quarter" idx="12"/>
          </p:nvPr>
        </p:nvSpPr>
        <p:spPr/>
        <p:txBody>
          <a:bodyPr/>
          <a:lstStyle/>
          <a:p>
            <a:fld id="{E944F6D8-CD37-4143-B292-49FC436707D1}" type="slidenum">
              <a:rPr lang="en-US" smtClean="0"/>
              <a:t>‹#›</a:t>
            </a:fld>
            <a:endParaRPr lang="en-US"/>
          </a:p>
        </p:txBody>
      </p:sp>
    </p:spTree>
    <p:extLst>
      <p:ext uri="{BB962C8B-B14F-4D97-AF65-F5344CB8AC3E}">
        <p14:creationId xmlns:p14="http://schemas.microsoft.com/office/powerpoint/2010/main" val="660515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73FCE-79D9-F342-DF90-BF6B6A2F78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15D120-2655-586B-5BCF-317D32BCF8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D6AF0E-5F80-B507-D37E-5A0BF3117A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3796E6-7210-3353-139A-38291A01CC9E}"/>
              </a:ext>
            </a:extLst>
          </p:cNvPr>
          <p:cNvSpPr>
            <a:spLocks noGrp="1"/>
          </p:cNvSpPr>
          <p:nvPr>
            <p:ph type="dt" sz="half" idx="10"/>
          </p:nvPr>
        </p:nvSpPr>
        <p:spPr/>
        <p:txBody>
          <a:bodyPr/>
          <a:lstStyle/>
          <a:p>
            <a:fld id="{401E97F0-B75C-0A48-9663-A5611BE04D40}" type="datetimeFigureOut">
              <a:rPr lang="en-US" smtClean="0"/>
              <a:t>7/28/23</a:t>
            </a:fld>
            <a:endParaRPr lang="en-US"/>
          </a:p>
        </p:txBody>
      </p:sp>
      <p:sp>
        <p:nvSpPr>
          <p:cNvPr id="6" name="Footer Placeholder 5">
            <a:extLst>
              <a:ext uri="{FF2B5EF4-FFF2-40B4-BE49-F238E27FC236}">
                <a16:creationId xmlns:a16="http://schemas.microsoft.com/office/drawing/2014/main" id="{6DF5C28E-1087-CAD7-35EB-EF592F0728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507126-7563-2168-6F94-0EF4EA48DA67}"/>
              </a:ext>
            </a:extLst>
          </p:cNvPr>
          <p:cNvSpPr>
            <a:spLocks noGrp="1"/>
          </p:cNvSpPr>
          <p:nvPr>
            <p:ph type="sldNum" sz="quarter" idx="12"/>
          </p:nvPr>
        </p:nvSpPr>
        <p:spPr/>
        <p:txBody>
          <a:bodyPr/>
          <a:lstStyle/>
          <a:p>
            <a:fld id="{E944F6D8-CD37-4143-B292-49FC436707D1}" type="slidenum">
              <a:rPr lang="en-US" smtClean="0"/>
              <a:t>‹#›</a:t>
            </a:fld>
            <a:endParaRPr lang="en-US"/>
          </a:p>
        </p:txBody>
      </p:sp>
    </p:spTree>
    <p:extLst>
      <p:ext uri="{BB962C8B-B14F-4D97-AF65-F5344CB8AC3E}">
        <p14:creationId xmlns:p14="http://schemas.microsoft.com/office/powerpoint/2010/main" val="4189979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2CD3C-4AAD-B9FD-D1F5-E1D59765C1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816C75-71FE-E7EA-5B19-1F22C6A400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5E3C5A-86A9-EAA2-9884-D107367533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B2A58A-824C-AAF6-8C78-F1FEACB163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4DF51B-6699-E9A3-8635-50433CC790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765647-009B-2D2C-0B09-583C48525F78}"/>
              </a:ext>
            </a:extLst>
          </p:cNvPr>
          <p:cNvSpPr>
            <a:spLocks noGrp="1"/>
          </p:cNvSpPr>
          <p:nvPr>
            <p:ph type="dt" sz="half" idx="10"/>
          </p:nvPr>
        </p:nvSpPr>
        <p:spPr/>
        <p:txBody>
          <a:bodyPr/>
          <a:lstStyle/>
          <a:p>
            <a:fld id="{401E97F0-B75C-0A48-9663-A5611BE04D40}" type="datetimeFigureOut">
              <a:rPr lang="en-US" smtClean="0"/>
              <a:t>7/28/23</a:t>
            </a:fld>
            <a:endParaRPr lang="en-US"/>
          </a:p>
        </p:txBody>
      </p:sp>
      <p:sp>
        <p:nvSpPr>
          <p:cNvPr id="8" name="Footer Placeholder 7">
            <a:extLst>
              <a:ext uri="{FF2B5EF4-FFF2-40B4-BE49-F238E27FC236}">
                <a16:creationId xmlns:a16="http://schemas.microsoft.com/office/drawing/2014/main" id="{18B879B0-2F22-B9BB-4DC9-8097600A26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82B631-C3CC-06B6-7E79-1A9B5E3521ED}"/>
              </a:ext>
            </a:extLst>
          </p:cNvPr>
          <p:cNvSpPr>
            <a:spLocks noGrp="1"/>
          </p:cNvSpPr>
          <p:nvPr>
            <p:ph type="sldNum" sz="quarter" idx="12"/>
          </p:nvPr>
        </p:nvSpPr>
        <p:spPr/>
        <p:txBody>
          <a:bodyPr/>
          <a:lstStyle/>
          <a:p>
            <a:fld id="{E944F6D8-CD37-4143-B292-49FC436707D1}" type="slidenum">
              <a:rPr lang="en-US" smtClean="0"/>
              <a:t>‹#›</a:t>
            </a:fld>
            <a:endParaRPr lang="en-US"/>
          </a:p>
        </p:txBody>
      </p:sp>
    </p:spTree>
    <p:extLst>
      <p:ext uri="{BB962C8B-B14F-4D97-AF65-F5344CB8AC3E}">
        <p14:creationId xmlns:p14="http://schemas.microsoft.com/office/powerpoint/2010/main" val="2440735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B50F7-958F-3E5F-264E-B037AD65F1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08D88F-6712-C1A0-68DA-B4BB26A31AC9}"/>
              </a:ext>
            </a:extLst>
          </p:cNvPr>
          <p:cNvSpPr>
            <a:spLocks noGrp="1"/>
          </p:cNvSpPr>
          <p:nvPr>
            <p:ph type="dt" sz="half" idx="10"/>
          </p:nvPr>
        </p:nvSpPr>
        <p:spPr/>
        <p:txBody>
          <a:bodyPr/>
          <a:lstStyle/>
          <a:p>
            <a:fld id="{401E97F0-B75C-0A48-9663-A5611BE04D40}" type="datetimeFigureOut">
              <a:rPr lang="en-US" smtClean="0"/>
              <a:t>7/28/23</a:t>
            </a:fld>
            <a:endParaRPr lang="en-US"/>
          </a:p>
        </p:txBody>
      </p:sp>
      <p:sp>
        <p:nvSpPr>
          <p:cNvPr id="4" name="Footer Placeholder 3">
            <a:extLst>
              <a:ext uri="{FF2B5EF4-FFF2-40B4-BE49-F238E27FC236}">
                <a16:creationId xmlns:a16="http://schemas.microsoft.com/office/drawing/2014/main" id="{3F09DDC2-E369-A1E0-87E1-1C01817B5D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5A982B-04A9-E358-8F32-3C5821DCC52F}"/>
              </a:ext>
            </a:extLst>
          </p:cNvPr>
          <p:cNvSpPr>
            <a:spLocks noGrp="1"/>
          </p:cNvSpPr>
          <p:nvPr>
            <p:ph type="sldNum" sz="quarter" idx="12"/>
          </p:nvPr>
        </p:nvSpPr>
        <p:spPr/>
        <p:txBody>
          <a:bodyPr/>
          <a:lstStyle/>
          <a:p>
            <a:fld id="{E944F6D8-CD37-4143-B292-49FC436707D1}" type="slidenum">
              <a:rPr lang="en-US" smtClean="0"/>
              <a:t>‹#›</a:t>
            </a:fld>
            <a:endParaRPr lang="en-US"/>
          </a:p>
        </p:txBody>
      </p:sp>
    </p:spTree>
    <p:extLst>
      <p:ext uri="{BB962C8B-B14F-4D97-AF65-F5344CB8AC3E}">
        <p14:creationId xmlns:p14="http://schemas.microsoft.com/office/powerpoint/2010/main" val="3213114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4F7C3B-2FA6-BDC1-5F39-60C113FA36FC}"/>
              </a:ext>
            </a:extLst>
          </p:cNvPr>
          <p:cNvSpPr>
            <a:spLocks noGrp="1"/>
          </p:cNvSpPr>
          <p:nvPr>
            <p:ph type="dt" sz="half" idx="10"/>
          </p:nvPr>
        </p:nvSpPr>
        <p:spPr/>
        <p:txBody>
          <a:bodyPr/>
          <a:lstStyle/>
          <a:p>
            <a:fld id="{401E97F0-B75C-0A48-9663-A5611BE04D40}" type="datetimeFigureOut">
              <a:rPr lang="en-US" smtClean="0"/>
              <a:t>7/28/23</a:t>
            </a:fld>
            <a:endParaRPr lang="en-US"/>
          </a:p>
        </p:txBody>
      </p:sp>
      <p:sp>
        <p:nvSpPr>
          <p:cNvPr id="3" name="Footer Placeholder 2">
            <a:extLst>
              <a:ext uri="{FF2B5EF4-FFF2-40B4-BE49-F238E27FC236}">
                <a16:creationId xmlns:a16="http://schemas.microsoft.com/office/drawing/2014/main" id="{FA1EDA8A-DD52-89B1-89D8-EC0DEE9F36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708677-B8D5-D6D6-A72D-F730C92F6AA7}"/>
              </a:ext>
            </a:extLst>
          </p:cNvPr>
          <p:cNvSpPr>
            <a:spLocks noGrp="1"/>
          </p:cNvSpPr>
          <p:nvPr>
            <p:ph type="sldNum" sz="quarter" idx="12"/>
          </p:nvPr>
        </p:nvSpPr>
        <p:spPr/>
        <p:txBody>
          <a:bodyPr/>
          <a:lstStyle/>
          <a:p>
            <a:fld id="{E944F6D8-CD37-4143-B292-49FC436707D1}" type="slidenum">
              <a:rPr lang="en-US" smtClean="0"/>
              <a:t>‹#›</a:t>
            </a:fld>
            <a:endParaRPr lang="en-US"/>
          </a:p>
        </p:txBody>
      </p:sp>
    </p:spTree>
    <p:extLst>
      <p:ext uri="{BB962C8B-B14F-4D97-AF65-F5344CB8AC3E}">
        <p14:creationId xmlns:p14="http://schemas.microsoft.com/office/powerpoint/2010/main" val="2506479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7E8D1-971A-D9BE-BE78-7869209C2C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1F88D5-9776-88F1-9806-B667BDF03B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0BAD06-E0BD-8B89-254F-2462ECFD93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87D71-3867-0D82-8CA7-A1E769023AA5}"/>
              </a:ext>
            </a:extLst>
          </p:cNvPr>
          <p:cNvSpPr>
            <a:spLocks noGrp="1"/>
          </p:cNvSpPr>
          <p:nvPr>
            <p:ph type="dt" sz="half" idx="10"/>
          </p:nvPr>
        </p:nvSpPr>
        <p:spPr/>
        <p:txBody>
          <a:bodyPr/>
          <a:lstStyle/>
          <a:p>
            <a:fld id="{401E97F0-B75C-0A48-9663-A5611BE04D40}" type="datetimeFigureOut">
              <a:rPr lang="en-US" smtClean="0"/>
              <a:t>7/28/23</a:t>
            </a:fld>
            <a:endParaRPr lang="en-US"/>
          </a:p>
        </p:txBody>
      </p:sp>
      <p:sp>
        <p:nvSpPr>
          <p:cNvPr id="6" name="Footer Placeholder 5">
            <a:extLst>
              <a:ext uri="{FF2B5EF4-FFF2-40B4-BE49-F238E27FC236}">
                <a16:creationId xmlns:a16="http://schemas.microsoft.com/office/drawing/2014/main" id="{04469C36-2B53-BFC4-2E5E-E96D516276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5B3A61-7615-1850-BE65-E910F25BD4B4}"/>
              </a:ext>
            </a:extLst>
          </p:cNvPr>
          <p:cNvSpPr>
            <a:spLocks noGrp="1"/>
          </p:cNvSpPr>
          <p:nvPr>
            <p:ph type="sldNum" sz="quarter" idx="12"/>
          </p:nvPr>
        </p:nvSpPr>
        <p:spPr/>
        <p:txBody>
          <a:bodyPr/>
          <a:lstStyle/>
          <a:p>
            <a:fld id="{E944F6D8-CD37-4143-B292-49FC436707D1}" type="slidenum">
              <a:rPr lang="en-US" smtClean="0"/>
              <a:t>‹#›</a:t>
            </a:fld>
            <a:endParaRPr lang="en-US"/>
          </a:p>
        </p:txBody>
      </p:sp>
    </p:spTree>
    <p:extLst>
      <p:ext uri="{BB962C8B-B14F-4D97-AF65-F5344CB8AC3E}">
        <p14:creationId xmlns:p14="http://schemas.microsoft.com/office/powerpoint/2010/main" val="1536016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7D36A-8DBF-EE4C-7A70-916E5AC12C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A543A5-2EEC-AD14-01C7-0B78E5B1BA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7DD2A2-984F-81EE-54B2-5012632FB0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72F682-52AC-EAFD-50EE-2A18D84841D5}"/>
              </a:ext>
            </a:extLst>
          </p:cNvPr>
          <p:cNvSpPr>
            <a:spLocks noGrp="1"/>
          </p:cNvSpPr>
          <p:nvPr>
            <p:ph type="dt" sz="half" idx="10"/>
          </p:nvPr>
        </p:nvSpPr>
        <p:spPr/>
        <p:txBody>
          <a:bodyPr/>
          <a:lstStyle/>
          <a:p>
            <a:fld id="{401E97F0-B75C-0A48-9663-A5611BE04D40}" type="datetimeFigureOut">
              <a:rPr lang="en-US" smtClean="0"/>
              <a:t>7/28/23</a:t>
            </a:fld>
            <a:endParaRPr lang="en-US"/>
          </a:p>
        </p:txBody>
      </p:sp>
      <p:sp>
        <p:nvSpPr>
          <p:cNvPr id="6" name="Footer Placeholder 5">
            <a:extLst>
              <a:ext uri="{FF2B5EF4-FFF2-40B4-BE49-F238E27FC236}">
                <a16:creationId xmlns:a16="http://schemas.microsoft.com/office/drawing/2014/main" id="{12D7FA92-11CA-AFDA-4E56-6A2B642CFC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E4E116-B1F2-F7BB-13EA-11E319BEF601}"/>
              </a:ext>
            </a:extLst>
          </p:cNvPr>
          <p:cNvSpPr>
            <a:spLocks noGrp="1"/>
          </p:cNvSpPr>
          <p:nvPr>
            <p:ph type="sldNum" sz="quarter" idx="12"/>
          </p:nvPr>
        </p:nvSpPr>
        <p:spPr/>
        <p:txBody>
          <a:bodyPr/>
          <a:lstStyle/>
          <a:p>
            <a:fld id="{E944F6D8-CD37-4143-B292-49FC436707D1}" type="slidenum">
              <a:rPr lang="en-US" smtClean="0"/>
              <a:t>‹#›</a:t>
            </a:fld>
            <a:endParaRPr lang="en-US"/>
          </a:p>
        </p:txBody>
      </p:sp>
    </p:spTree>
    <p:extLst>
      <p:ext uri="{BB962C8B-B14F-4D97-AF65-F5344CB8AC3E}">
        <p14:creationId xmlns:p14="http://schemas.microsoft.com/office/powerpoint/2010/main" val="1702840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E16F5A-8307-324C-41B4-0781AEC6E5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2564E2-729A-E100-7AD8-750A08B59A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FC996B-0688-7FC4-6C3C-D6EDD2F468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1E97F0-B75C-0A48-9663-A5611BE04D40}" type="datetimeFigureOut">
              <a:rPr lang="en-US" smtClean="0"/>
              <a:t>7/28/23</a:t>
            </a:fld>
            <a:endParaRPr lang="en-US"/>
          </a:p>
        </p:txBody>
      </p:sp>
      <p:sp>
        <p:nvSpPr>
          <p:cNvPr id="5" name="Footer Placeholder 4">
            <a:extLst>
              <a:ext uri="{FF2B5EF4-FFF2-40B4-BE49-F238E27FC236}">
                <a16:creationId xmlns:a16="http://schemas.microsoft.com/office/drawing/2014/main" id="{4C86C04D-479A-3981-1530-097E1BAC95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5B9B41-0780-8950-F798-FFDECF7809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44F6D8-CD37-4143-B292-49FC436707D1}" type="slidenum">
              <a:rPr lang="en-US" smtClean="0"/>
              <a:t>‹#›</a:t>
            </a:fld>
            <a:endParaRPr lang="en-US"/>
          </a:p>
        </p:txBody>
      </p:sp>
    </p:spTree>
    <p:extLst>
      <p:ext uri="{BB962C8B-B14F-4D97-AF65-F5344CB8AC3E}">
        <p14:creationId xmlns:p14="http://schemas.microsoft.com/office/powerpoint/2010/main" val="3667815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4603B-8EF7-A6E5-4D5F-FE0761F0B6D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C4C63B2-70D4-8FAE-08D8-8DF1F4660A1B}"/>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C728933F-F215-4432-9A79-CD8C5710C086}"/>
              </a:ext>
            </a:extLst>
          </p:cNvPr>
          <p:cNvPicPr>
            <a:picLocks noChangeAspect="1"/>
          </p:cNvPicPr>
          <p:nvPr/>
        </p:nvPicPr>
        <p:blipFill>
          <a:blip r:embed="rId2"/>
          <a:stretch>
            <a:fillRect/>
          </a:stretch>
        </p:blipFill>
        <p:spPr>
          <a:xfrm>
            <a:off x="0" y="-9442"/>
            <a:ext cx="12192000" cy="6864626"/>
          </a:xfrm>
          <a:prstGeom prst="rect">
            <a:avLst/>
          </a:prstGeom>
        </p:spPr>
      </p:pic>
      <p:sp>
        <p:nvSpPr>
          <p:cNvPr id="6" name="TextBox 5">
            <a:extLst>
              <a:ext uri="{FF2B5EF4-FFF2-40B4-BE49-F238E27FC236}">
                <a16:creationId xmlns:a16="http://schemas.microsoft.com/office/drawing/2014/main" id="{96BFAE2E-02A3-69F6-AC7F-F9E45FA6FA83}"/>
              </a:ext>
            </a:extLst>
          </p:cNvPr>
          <p:cNvSpPr txBox="1"/>
          <p:nvPr/>
        </p:nvSpPr>
        <p:spPr>
          <a:xfrm>
            <a:off x="1070975" y="5764104"/>
            <a:ext cx="10050049" cy="646331"/>
          </a:xfrm>
          <a:prstGeom prst="rect">
            <a:avLst/>
          </a:prstGeom>
          <a:solidFill>
            <a:srgbClr val="D79347"/>
          </a:solidFill>
          <a:ln>
            <a:noFill/>
          </a:ln>
        </p:spPr>
        <p:txBody>
          <a:bodyPr wrap="square" rtlCol="0">
            <a:spAutoFit/>
          </a:bodyPr>
          <a:lstStyle/>
          <a:p>
            <a:pPr algn="ctr"/>
            <a:r>
              <a:rPr lang="en-US" sz="3600" b="1" dirty="0">
                <a:solidFill>
                  <a:schemeClr val="bg1"/>
                </a:solidFill>
                <a:effectLst>
                  <a:outerShdw blurRad="50800" dist="50800" dir="5400000" algn="ctr" rotWithShape="0">
                    <a:srgbClr val="000000">
                      <a:alpha val="99000"/>
                    </a:srgbClr>
                  </a:outerShdw>
                </a:effectLst>
                <a:latin typeface="Nexa Bold" panose="02000000000000000000" pitchFamily="2" charset="0"/>
              </a:rPr>
              <a:t>“How do I deal with anger the right way?” </a:t>
            </a:r>
          </a:p>
        </p:txBody>
      </p:sp>
    </p:spTree>
    <p:extLst>
      <p:ext uri="{BB962C8B-B14F-4D97-AF65-F5344CB8AC3E}">
        <p14:creationId xmlns:p14="http://schemas.microsoft.com/office/powerpoint/2010/main" val="368178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4603B-8EF7-A6E5-4D5F-FE0761F0B6D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C4C63B2-70D4-8FAE-08D8-8DF1F4660A1B}"/>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0515E0D0-71AE-5452-39D4-205CF1777669}"/>
              </a:ext>
            </a:extLst>
          </p:cNvPr>
          <p:cNvPicPr>
            <a:picLocks noChangeAspect="1"/>
          </p:cNvPicPr>
          <p:nvPr/>
        </p:nvPicPr>
        <p:blipFill>
          <a:blip r:embed="rId2"/>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BEC106EB-8387-CD66-ADE4-39B79DD3A84E}"/>
              </a:ext>
            </a:extLst>
          </p:cNvPr>
          <p:cNvPicPr>
            <a:picLocks noChangeAspect="1"/>
          </p:cNvPicPr>
          <p:nvPr/>
        </p:nvPicPr>
        <p:blipFill rotWithShape="1">
          <a:blip r:embed="rId2"/>
          <a:srcRect t="1437" r="47174" b="21500"/>
          <a:stretch/>
        </p:blipFill>
        <p:spPr>
          <a:xfrm>
            <a:off x="6851374" y="-27264"/>
            <a:ext cx="5234609" cy="6858000"/>
          </a:xfrm>
          <a:prstGeom prst="rect">
            <a:avLst/>
          </a:prstGeom>
        </p:spPr>
      </p:pic>
      <p:sp>
        <p:nvSpPr>
          <p:cNvPr id="9" name="TextBox 8">
            <a:extLst>
              <a:ext uri="{FF2B5EF4-FFF2-40B4-BE49-F238E27FC236}">
                <a16:creationId xmlns:a16="http://schemas.microsoft.com/office/drawing/2014/main" id="{B87A7E07-5178-AF2A-F7AA-54DA4C9E3410}"/>
              </a:ext>
            </a:extLst>
          </p:cNvPr>
          <p:cNvSpPr txBox="1"/>
          <p:nvPr/>
        </p:nvSpPr>
        <p:spPr>
          <a:xfrm>
            <a:off x="361450" y="407157"/>
            <a:ext cx="11469099" cy="5632311"/>
          </a:xfrm>
          <a:prstGeom prst="rect">
            <a:avLst/>
          </a:prstGeom>
          <a:noFill/>
        </p:spPr>
        <p:txBody>
          <a:bodyPr wrap="square">
            <a:spAutoFit/>
          </a:bodyPr>
          <a:lstStyle/>
          <a:p>
            <a:pPr algn="just"/>
            <a:r>
              <a:rPr lang="en-US" sz="2400" dirty="0">
                <a:effectLst/>
                <a:latin typeface="Nexa Light" panose="02000000000000000000" pitchFamily="2" charset="0"/>
                <a:ea typeface="Calibri" panose="020F0502020204030204" pitchFamily="34" charset="0"/>
              </a:rPr>
              <a:t>“24 and put on the new self, which in the likeness of God has been created in righteousness and holiness of the truth. 25 Therefore, laying aside falsehood, speak truth each one of you with his neighbor, for we are members of one another. 26 Be angry, and yet do not sin; do not let the sun go down on your anger, 27 and do not give the devil an opportunity. 28 He who steals must steal no longer; but rather he must labor, performing with his own hands what is good, so that he will have something to share with one who has need. 29 Let no unwholesome word proceed from your mouth, but only such a word as is good for edification according to the need of the moment, so that it will give grace to those who hear. 30 Do not grieve the Holy Spirit of God, by whom you were sealed for the day of redemption. 31 Let all bitterness and wrath and anger and clamor and slander be put away from you, along with all malice. 32 Be kind to one another, tender-hearted, forgiving each other, just as God in Christ also has forgiven you.” </a:t>
            </a:r>
          </a:p>
          <a:p>
            <a:pPr algn="r"/>
            <a:r>
              <a:rPr lang="en-US" sz="2400" dirty="0">
                <a:latin typeface="Nexa Light" panose="02000000000000000000" pitchFamily="2" charset="0"/>
              </a:rPr>
              <a:t>Ephesians 4:24-32</a:t>
            </a:r>
          </a:p>
        </p:txBody>
      </p:sp>
    </p:spTree>
    <p:extLst>
      <p:ext uri="{BB962C8B-B14F-4D97-AF65-F5344CB8AC3E}">
        <p14:creationId xmlns:p14="http://schemas.microsoft.com/office/powerpoint/2010/main" val="229715652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4603B-8EF7-A6E5-4D5F-FE0761F0B6D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C4C63B2-70D4-8FAE-08D8-8DF1F4660A1B}"/>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0515E0D0-71AE-5452-39D4-205CF1777669}"/>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066E1E5D-076C-BBF3-027E-11E017A0D6EB}"/>
              </a:ext>
            </a:extLst>
          </p:cNvPr>
          <p:cNvSpPr txBox="1"/>
          <p:nvPr/>
        </p:nvSpPr>
        <p:spPr>
          <a:xfrm>
            <a:off x="299899" y="1695289"/>
            <a:ext cx="6312936" cy="646331"/>
          </a:xfrm>
          <a:prstGeom prst="rect">
            <a:avLst/>
          </a:prstGeom>
          <a:solidFill>
            <a:srgbClr val="D79347"/>
          </a:solidFill>
          <a:ln>
            <a:noFill/>
          </a:ln>
        </p:spPr>
        <p:txBody>
          <a:bodyPr wrap="square" rtlCol="0">
            <a:spAutoFit/>
          </a:bodyPr>
          <a:lstStyle/>
          <a:p>
            <a:pPr algn="ctr"/>
            <a:r>
              <a:rPr lang="en-US" sz="3600" b="1" dirty="0">
                <a:solidFill>
                  <a:schemeClr val="bg1"/>
                </a:solidFill>
                <a:effectLst>
                  <a:outerShdw blurRad="50800" dist="50800" dir="5400000" algn="ctr" rotWithShape="0">
                    <a:srgbClr val="000000">
                      <a:alpha val="99000"/>
                    </a:srgbClr>
                  </a:outerShdw>
                </a:effectLst>
                <a:latin typeface="Nexa Bold" panose="02000000000000000000" pitchFamily="2" charset="0"/>
              </a:rPr>
              <a:t>Anger Is Not A Sin</a:t>
            </a:r>
          </a:p>
        </p:txBody>
      </p:sp>
      <p:sp>
        <p:nvSpPr>
          <p:cNvPr id="8" name="TextBox 7">
            <a:extLst>
              <a:ext uri="{FF2B5EF4-FFF2-40B4-BE49-F238E27FC236}">
                <a16:creationId xmlns:a16="http://schemas.microsoft.com/office/drawing/2014/main" id="{749E326D-767E-D50E-B8DB-EF2824C41AD2}"/>
              </a:ext>
            </a:extLst>
          </p:cNvPr>
          <p:cNvSpPr txBox="1"/>
          <p:nvPr/>
        </p:nvSpPr>
        <p:spPr>
          <a:xfrm>
            <a:off x="159025" y="383957"/>
            <a:ext cx="7356199" cy="923330"/>
          </a:xfrm>
          <a:prstGeom prst="rect">
            <a:avLst/>
          </a:prstGeom>
          <a:noFill/>
        </p:spPr>
        <p:txBody>
          <a:bodyPr wrap="square" rtlCol="0">
            <a:spAutoFit/>
          </a:bodyPr>
          <a:lstStyle/>
          <a:p>
            <a:r>
              <a:rPr lang="en-US" sz="5400" dirty="0">
                <a:solidFill>
                  <a:srgbClr val="D79347"/>
                </a:solidFill>
                <a:effectLst>
                  <a:outerShdw sx="1000" sy="1000" algn="ctr" rotWithShape="0">
                    <a:srgbClr val="000000"/>
                  </a:outerShdw>
                </a:effectLst>
                <a:latin typeface="Nexa Light" panose="02000000000000000000" pitchFamily="2" charset="0"/>
              </a:rPr>
              <a:t>Observations:</a:t>
            </a:r>
          </a:p>
        </p:txBody>
      </p:sp>
      <p:sp>
        <p:nvSpPr>
          <p:cNvPr id="10" name="TextBox 9">
            <a:extLst>
              <a:ext uri="{FF2B5EF4-FFF2-40B4-BE49-F238E27FC236}">
                <a16:creationId xmlns:a16="http://schemas.microsoft.com/office/drawing/2014/main" id="{1721609C-8971-494C-C4CC-DD0FB9E4EB2B}"/>
              </a:ext>
            </a:extLst>
          </p:cNvPr>
          <p:cNvSpPr txBox="1"/>
          <p:nvPr/>
        </p:nvSpPr>
        <p:spPr>
          <a:xfrm>
            <a:off x="299899" y="2792608"/>
            <a:ext cx="6312936" cy="646331"/>
          </a:xfrm>
          <a:prstGeom prst="rect">
            <a:avLst/>
          </a:prstGeom>
          <a:solidFill>
            <a:srgbClr val="D79347"/>
          </a:solidFill>
          <a:ln>
            <a:noFill/>
          </a:ln>
        </p:spPr>
        <p:txBody>
          <a:bodyPr wrap="square" rtlCol="0">
            <a:spAutoFit/>
          </a:bodyPr>
          <a:lstStyle/>
          <a:p>
            <a:pPr algn="ctr"/>
            <a:r>
              <a:rPr lang="en-US" sz="3600" b="1" dirty="0">
                <a:solidFill>
                  <a:schemeClr val="bg1"/>
                </a:solidFill>
                <a:effectLst>
                  <a:outerShdw blurRad="50800" dist="50800" dir="5400000" algn="ctr" rotWithShape="0">
                    <a:srgbClr val="000000">
                      <a:alpha val="99000"/>
                    </a:srgbClr>
                  </a:outerShdw>
                </a:effectLst>
                <a:latin typeface="Nexa Bold" panose="02000000000000000000" pitchFamily="2" charset="0"/>
              </a:rPr>
              <a:t>Anger Is To Be Expected</a:t>
            </a:r>
          </a:p>
        </p:txBody>
      </p:sp>
      <p:sp>
        <p:nvSpPr>
          <p:cNvPr id="11" name="TextBox 10">
            <a:extLst>
              <a:ext uri="{FF2B5EF4-FFF2-40B4-BE49-F238E27FC236}">
                <a16:creationId xmlns:a16="http://schemas.microsoft.com/office/drawing/2014/main" id="{1E32B64D-5731-3BC3-6557-22168D01EFE0}"/>
              </a:ext>
            </a:extLst>
          </p:cNvPr>
          <p:cNvSpPr txBox="1"/>
          <p:nvPr/>
        </p:nvSpPr>
        <p:spPr>
          <a:xfrm>
            <a:off x="299899" y="3994702"/>
            <a:ext cx="6312936" cy="646331"/>
          </a:xfrm>
          <a:prstGeom prst="rect">
            <a:avLst/>
          </a:prstGeom>
          <a:solidFill>
            <a:srgbClr val="D79347"/>
          </a:solidFill>
          <a:ln>
            <a:noFill/>
          </a:ln>
        </p:spPr>
        <p:txBody>
          <a:bodyPr wrap="square" rtlCol="0">
            <a:spAutoFit/>
          </a:bodyPr>
          <a:lstStyle/>
          <a:p>
            <a:pPr algn="ctr"/>
            <a:r>
              <a:rPr lang="en-US" sz="3600" b="1" dirty="0">
                <a:solidFill>
                  <a:schemeClr val="bg1"/>
                </a:solidFill>
                <a:effectLst>
                  <a:outerShdw blurRad="50800" dist="50800" dir="5400000" algn="ctr" rotWithShape="0">
                    <a:srgbClr val="000000">
                      <a:alpha val="99000"/>
                    </a:srgbClr>
                  </a:outerShdw>
                </a:effectLst>
                <a:latin typeface="Nexa Bold" panose="02000000000000000000" pitchFamily="2" charset="0"/>
              </a:rPr>
              <a:t>Anger Should Be Removed</a:t>
            </a:r>
          </a:p>
        </p:txBody>
      </p:sp>
      <p:sp>
        <p:nvSpPr>
          <p:cNvPr id="14" name="TextBox 13">
            <a:extLst>
              <a:ext uri="{FF2B5EF4-FFF2-40B4-BE49-F238E27FC236}">
                <a16:creationId xmlns:a16="http://schemas.microsoft.com/office/drawing/2014/main" id="{405DCF71-6D2C-85B5-67F0-BDF428531CE7}"/>
              </a:ext>
            </a:extLst>
          </p:cNvPr>
          <p:cNvSpPr txBox="1"/>
          <p:nvPr/>
        </p:nvSpPr>
        <p:spPr>
          <a:xfrm>
            <a:off x="1081647" y="3945711"/>
            <a:ext cx="4939214" cy="1323439"/>
          </a:xfrm>
          <a:prstGeom prst="rect">
            <a:avLst/>
          </a:prstGeom>
          <a:noFill/>
        </p:spPr>
        <p:txBody>
          <a:bodyPr wrap="square">
            <a:spAutoFit/>
          </a:bodyPr>
          <a:lstStyle/>
          <a:p>
            <a:pPr algn="just"/>
            <a:r>
              <a:rPr lang="en-US" sz="2800" dirty="0">
                <a:effectLst/>
                <a:latin typeface="Nexa Light" panose="02000000000000000000" pitchFamily="2" charset="0"/>
                <a:ea typeface="Calibri" panose="020F0502020204030204" pitchFamily="34" charset="0"/>
              </a:rPr>
              <a:t>“The anger of the Lord burned against Moses .”</a:t>
            </a:r>
          </a:p>
          <a:p>
            <a:pPr algn="r"/>
            <a:r>
              <a:rPr lang="en-US" sz="2400" dirty="0">
                <a:effectLst/>
                <a:latin typeface="Nexa Light" panose="02000000000000000000" pitchFamily="2" charset="0"/>
                <a:ea typeface="Calibri" panose="020F0502020204030204" pitchFamily="34" charset="0"/>
              </a:rPr>
              <a:t> Exodus 4:4</a:t>
            </a:r>
          </a:p>
        </p:txBody>
      </p:sp>
      <p:sp>
        <p:nvSpPr>
          <p:cNvPr id="15" name="TextBox 14">
            <a:extLst>
              <a:ext uri="{FF2B5EF4-FFF2-40B4-BE49-F238E27FC236}">
                <a16:creationId xmlns:a16="http://schemas.microsoft.com/office/drawing/2014/main" id="{36E9FD5B-014A-07E7-4AD2-05F2953E511C}"/>
              </a:ext>
            </a:extLst>
          </p:cNvPr>
          <p:cNvSpPr txBox="1"/>
          <p:nvPr/>
        </p:nvSpPr>
        <p:spPr>
          <a:xfrm>
            <a:off x="449849" y="2863298"/>
            <a:ext cx="6312936" cy="3046988"/>
          </a:xfrm>
          <a:prstGeom prst="rect">
            <a:avLst/>
          </a:prstGeom>
          <a:noFill/>
        </p:spPr>
        <p:txBody>
          <a:bodyPr wrap="square">
            <a:spAutoFit/>
          </a:bodyPr>
          <a:lstStyle/>
          <a:p>
            <a:pPr algn="just"/>
            <a:r>
              <a:rPr lang="en-US" sz="2800" dirty="0">
                <a:effectLst/>
                <a:latin typeface="Nexa Light" panose="02000000000000000000" pitchFamily="2" charset="0"/>
                <a:ea typeface="Calibri" panose="020F0502020204030204" pitchFamily="34" charset="0"/>
              </a:rPr>
              <a:t>“After looking around at them with anger, grieved at their hardness of heart, He *said to the man, “Stretch out your hand.” And he stretched it out, and his hand was restored .”</a:t>
            </a:r>
          </a:p>
          <a:p>
            <a:pPr algn="r"/>
            <a:r>
              <a:rPr lang="en-US" sz="2400" dirty="0">
                <a:effectLst/>
                <a:latin typeface="Nexa Light" panose="02000000000000000000" pitchFamily="2" charset="0"/>
                <a:ea typeface="Calibri" panose="020F0502020204030204" pitchFamily="34" charset="0"/>
              </a:rPr>
              <a:t> Mark 3:5</a:t>
            </a:r>
          </a:p>
        </p:txBody>
      </p:sp>
      <p:sp>
        <p:nvSpPr>
          <p:cNvPr id="16" name="TextBox 15">
            <a:extLst>
              <a:ext uri="{FF2B5EF4-FFF2-40B4-BE49-F238E27FC236}">
                <a16:creationId xmlns:a16="http://schemas.microsoft.com/office/drawing/2014/main" id="{98422A59-03AA-DB94-FD20-52375E9F033F}"/>
              </a:ext>
            </a:extLst>
          </p:cNvPr>
          <p:cNvSpPr txBox="1"/>
          <p:nvPr/>
        </p:nvSpPr>
        <p:spPr>
          <a:xfrm>
            <a:off x="449849" y="3897965"/>
            <a:ext cx="6312936" cy="954107"/>
          </a:xfrm>
          <a:prstGeom prst="rect">
            <a:avLst/>
          </a:prstGeom>
          <a:noFill/>
        </p:spPr>
        <p:txBody>
          <a:bodyPr wrap="square">
            <a:spAutoFit/>
          </a:bodyPr>
          <a:lstStyle/>
          <a:p>
            <a:pPr algn="just"/>
            <a:r>
              <a:rPr lang="en-US" sz="2800" dirty="0">
                <a:latin typeface="Nexa Light" panose="02000000000000000000" pitchFamily="2" charset="0"/>
                <a:ea typeface="Calibri" panose="020F0502020204030204" pitchFamily="34" charset="0"/>
              </a:rPr>
              <a:t>“A strong emotional reaction of displeasure with something </a:t>
            </a:r>
            <a:r>
              <a:rPr lang="en-US" sz="2800" dirty="0">
                <a:effectLst/>
                <a:latin typeface="Nexa Light" panose="02000000000000000000" pitchFamily="2" charset="0"/>
                <a:ea typeface="Calibri" panose="020F0502020204030204" pitchFamily="34" charset="0"/>
              </a:rPr>
              <a:t>.”</a:t>
            </a:r>
          </a:p>
        </p:txBody>
      </p:sp>
    </p:spTree>
    <p:extLst>
      <p:ext uri="{BB962C8B-B14F-4D97-AF65-F5344CB8AC3E}">
        <p14:creationId xmlns:p14="http://schemas.microsoft.com/office/powerpoint/2010/main" val="30478937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par>
                                <p:cTn id="18" presetID="22" presetClass="exit" presetSubtype="4" fill="hold" grpId="1" nodeType="withEffect">
                                  <p:stCondLst>
                                    <p:cond delay="0"/>
                                  </p:stCondLst>
                                  <p:childTnLst>
                                    <p:animEffect transition="out" filter="wipe(down)">
                                      <p:cBhvr>
                                        <p:cTn id="19" dur="500"/>
                                        <p:tgtEl>
                                          <p:spTgt spid="14"/>
                                        </p:tgtEl>
                                      </p:cBhvr>
                                    </p:animEffect>
                                    <p:set>
                                      <p:cBhvr>
                                        <p:cTn id="20" dur="1" fill="hold">
                                          <p:stCondLst>
                                            <p:cond delay="499"/>
                                          </p:stCondLst>
                                        </p:cTn>
                                        <p:tgtEl>
                                          <p:spTgt spid="1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animEffect transition="in" filter="wipe(down)">
                                      <p:cBhvr>
                                        <p:cTn id="25" dur="500"/>
                                        <p:tgtEl>
                                          <p:spTgt spid="16">
                                            <p:txEl>
                                              <p:pRg st="0" end="0"/>
                                            </p:txEl>
                                          </p:spTgt>
                                        </p:tgtEl>
                                      </p:cBhvr>
                                    </p:animEffect>
                                  </p:childTnLst>
                                </p:cTn>
                              </p:par>
                              <p:par>
                                <p:cTn id="26" presetID="22" presetClass="exit" presetSubtype="4" fill="hold" grpId="1" nodeType="withEffect">
                                  <p:stCondLst>
                                    <p:cond delay="0"/>
                                  </p:stCondLst>
                                  <p:childTnLst>
                                    <p:animEffect transition="out" filter="wipe(down)">
                                      <p:cBhvr>
                                        <p:cTn id="27" dur="500"/>
                                        <p:tgtEl>
                                          <p:spTgt spid="15"/>
                                        </p:tgtEl>
                                      </p:cBhvr>
                                    </p:animEffect>
                                    <p:set>
                                      <p:cBhvr>
                                        <p:cTn id="28" dur="1" fill="hold">
                                          <p:stCondLst>
                                            <p:cond delay="499"/>
                                          </p:stCondLst>
                                        </p:cTn>
                                        <p:tgtEl>
                                          <p:spTgt spid="1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par>
                                <p:cTn id="34" presetID="22" presetClass="exit" presetSubtype="4" fill="hold" grpId="0" nodeType="withEffect">
                                  <p:stCondLst>
                                    <p:cond delay="0"/>
                                  </p:stCondLst>
                                  <p:childTnLst>
                                    <p:animEffect transition="out" filter="wipe(down)">
                                      <p:cBhvr>
                                        <p:cTn id="35" dur="500"/>
                                        <p:tgtEl>
                                          <p:spTgt spid="16">
                                            <p:txEl>
                                              <p:pRg st="0" end="0"/>
                                            </p:txEl>
                                          </p:spTgt>
                                        </p:tgtEl>
                                      </p:cBhvr>
                                    </p:animEffect>
                                    <p:set>
                                      <p:cBhvr>
                                        <p:cTn id="36" dur="1" fill="hold">
                                          <p:stCondLst>
                                            <p:cond delay="499"/>
                                          </p:stCondLst>
                                        </p:cTn>
                                        <p:tgtEl>
                                          <p:spTgt spid="16">
                                            <p:txEl>
                                              <p:pRg st="0" end="0"/>
                                            </p:txEl>
                                          </p:spTgt>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4" grpId="0"/>
      <p:bldP spid="14" grpId="1"/>
      <p:bldP spid="15" grpId="0"/>
      <p:bldP spid="15" grpId="1"/>
      <p:bldP spid="16"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4603B-8EF7-A6E5-4D5F-FE0761F0B6D9}"/>
              </a:ext>
            </a:extLst>
          </p:cNvPr>
          <p:cNvSpPr>
            <a:spLocks noGrp="1"/>
          </p:cNvSpPr>
          <p:nvPr>
            <p:ph type="ctrTitle"/>
          </p:nvPr>
        </p:nvSpPr>
        <p:spPr/>
        <p:txBody>
          <a:bodyPr/>
          <a:lstStyle/>
          <a:p>
            <a:r>
              <a:rPr lang="en-US" dirty="0"/>
              <a:t>S</a:t>
            </a:r>
          </a:p>
        </p:txBody>
      </p:sp>
      <p:sp>
        <p:nvSpPr>
          <p:cNvPr id="3" name="Subtitle 2">
            <a:extLst>
              <a:ext uri="{FF2B5EF4-FFF2-40B4-BE49-F238E27FC236}">
                <a16:creationId xmlns:a16="http://schemas.microsoft.com/office/drawing/2014/main" id="{8C4C63B2-70D4-8FAE-08D8-8DF1F4660A1B}"/>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0515E0D0-71AE-5452-39D4-205CF1777669}"/>
              </a:ext>
            </a:extLst>
          </p:cNvPr>
          <p:cNvPicPr>
            <a:picLocks noChangeAspect="1"/>
          </p:cNvPicPr>
          <p:nvPr/>
        </p:nvPicPr>
        <p:blipFill>
          <a:blip r:embed="rId3"/>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BEC106EB-8387-CD66-ADE4-39B79DD3A84E}"/>
              </a:ext>
            </a:extLst>
          </p:cNvPr>
          <p:cNvPicPr>
            <a:picLocks noChangeAspect="1"/>
          </p:cNvPicPr>
          <p:nvPr/>
        </p:nvPicPr>
        <p:blipFill rotWithShape="1">
          <a:blip r:embed="rId3"/>
          <a:srcRect t="1437" r="47174" b="21500"/>
          <a:stretch/>
        </p:blipFill>
        <p:spPr>
          <a:xfrm>
            <a:off x="6851374" y="-27264"/>
            <a:ext cx="5234609" cy="6858000"/>
          </a:xfrm>
          <a:prstGeom prst="rect">
            <a:avLst/>
          </a:prstGeom>
        </p:spPr>
      </p:pic>
      <p:sp>
        <p:nvSpPr>
          <p:cNvPr id="9" name="TextBox 8">
            <a:extLst>
              <a:ext uri="{FF2B5EF4-FFF2-40B4-BE49-F238E27FC236}">
                <a16:creationId xmlns:a16="http://schemas.microsoft.com/office/drawing/2014/main" id="{B87A7E07-5178-AF2A-F7AA-54DA4C9E3410}"/>
              </a:ext>
            </a:extLst>
          </p:cNvPr>
          <p:cNvSpPr txBox="1"/>
          <p:nvPr/>
        </p:nvSpPr>
        <p:spPr>
          <a:xfrm>
            <a:off x="120964" y="40979"/>
            <a:ext cx="11469099" cy="769441"/>
          </a:xfrm>
          <a:prstGeom prst="rect">
            <a:avLst/>
          </a:prstGeom>
          <a:noFill/>
        </p:spPr>
        <p:txBody>
          <a:bodyPr wrap="square">
            <a:spAutoFit/>
          </a:bodyPr>
          <a:lstStyle/>
          <a:p>
            <a:pPr algn="just"/>
            <a:r>
              <a:rPr lang="en-US" sz="4400" dirty="0">
                <a:latin typeface="Nexa Light" panose="02000000000000000000" pitchFamily="2" charset="0"/>
              </a:rPr>
              <a:t>Expressing Anger: Ephesians 4  </a:t>
            </a:r>
          </a:p>
        </p:txBody>
      </p:sp>
      <p:sp>
        <p:nvSpPr>
          <p:cNvPr id="4" name="Rectangle 3">
            <a:extLst>
              <a:ext uri="{FF2B5EF4-FFF2-40B4-BE49-F238E27FC236}">
                <a16:creationId xmlns:a16="http://schemas.microsoft.com/office/drawing/2014/main" id="{0D61E38C-BF3E-3159-DB2A-575CFEA66CC5}"/>
              </a:ext>
            </a:extLst>
          </p:cNvPr>
          <p:cNvSpPr/>
          <p:nvPr/>
        </p:nvSpPr>
        <p:spPr>
          <a:xfrm>
            <a:off x="781050" y="3674269"/>
            <a:ext cx="2783786" cy="899714"/>
          </a:xfrm>
          <a:prstGeom prst="rect">
            <a:avLst/>
          </a:prstGeom>
          <a:solidFill>
            <a:schemeClr val="tx1"/>
          </a:solidFill>
          <a:ln>
            <a:solidFill>
              <a:srgbClr val="D793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Nexa Light" panose="02000000000000000000" pitchFamily="2" charset="0"/>
              </a:rPr>
              <a:t>Suppressed</a:t>
            </a:r>
            <a:r>
              <a:rPr lang="en-US" dirty="0"/>
              <a:t> </a:t>
            </a:r>
          </a:p>
        </p:txBody>
      </p:sp>
      <p:sp>
        <p:nvSpPr>
          <p:cNvPr id="5" name="Rectangle 4">
            <a:extLst>
              <a:ext uri="{FF2B5EF4-FFF2-40B4-BE49-F238E27FC236}">
                <a16:creationId xmlns:a16="http://schemas.microsoft.com/office/drawing/2014/main" id="{9D50305B-37FD-5424-0BC0-1A775D92FF5B}"/>
              </a:ext>
            </a:extLst>
          </p:cNvPr>
          <p:cNvSpPr/>
          <p:nvPr/>
        </p:nvSpPr>
        <p:spPr>
          <a:xfrm>
            <a:off x="4810538" y="3660637"/>
            <a:ext cx="2783786" cy="913346"/>
          </a:xfrm>
          <a:prstGeom prst="rect">
            <a:avLst/>
          </a:prstGeom>
          <a:solidFill>
            <a:schemeClr val="tx1"/>
          </a:solidFill>
          <a:ln>
            <a:solidFill>
              <a:srgbClr val="D793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Nexa Light" panose="02000000000000000000" pitchFamily="2" charset="0"/>
              </a:rPr>
              <a:t>Expressed Well</a:t>
            </a:r>
          </a:p>
        </p:txBody>
      </p:sp>
      <p:sp>
        <p:nvSpPr>
          <p:cNvPr id="6" name="Rectangle 5">
            <a:extLst>
              <a:ext uri="{FF2B5EF4-FFF2-40B4-BE49-F238E27FC236}">
                <a16:creationId xmlns:a16="http://schemas.microsoft.com/office/drawing/2014/main" id="{26596D15-4127-B22C-BF66-C396AA640073}"/>
              </a:ext>
            </a:extLst>
          </p:cNvPr>
          <p:cNvSpPr/>
          <p:nvPr/>
        </p:nvSpPr>
        <p:spPr>
          <a:xfrm>
            <a:off x="8632964" y="3660637"/>
            <a:ext cx="3081650" cy="913346"/>
          </a:xfrm>
          <a:prstGeom prst="rect">
            <a:avLst/>
          </a:prstGeom>
          <a:solidFill>
            <a:schemeClr val="tx1"/>
          </a:solidFill>
          <a:ln>
            <a:solidFill>
              <a:srgbClr val="D793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Nexa Light" panose="02000000000000000000" pitchFamily="2" charset="0"/>
              </a:rPr>
              <a:t>Expressed Poorly</a:t>
            </a:r>
          </a:p>
        </p:txBody>
      </p:sp>
      <p:sp>
        <p:nvSpPr>
          <p:cNvPr id="8" name="Rectangle 7">
            <a:extLst>
              <a:ext uri="{FF2B5EF4-FFF2-40B4-BE49-F238E27FC236}">
                <a16:creationId xmlns:a16="http://schemas.microsoft.com/office/drawing/2014/main" id="{0D119CA9-6686-B74A-8678-7AFDAC48C623}"/>
              </a:ext>
            </a:extLst>
          </p:cNvPr>
          <p:cNvSpPr/>
          <p:nvPr/>
        </p:nvSpPr>
        <p:spPr>
          <a:xfrm>
            <a:off x="444983" y="970163"/>
            <a:ext cx="2158033" cy="769441"/>
          </a:xfrm>
          <a:prstGeom prst="rect">
            <a:avLst/>
          </a:prstGeom>
          <a:solidFill>
            <a:schemeClr val="tx1"/>
          </a:solidFill>
          <a:ln>
            <a:solidFill>
              <a:srgbClr val="D793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921D4F4-45C7-C5A3-9093-861E177FD469}"/>
              </a:ext>
            </a:extLst>
          </p:cNvPr>
          <p:cNvSpPr/>
          <p:nvPr/>
        </p:nvSpPr>
        <p:spPr>
          <a:xfrm>
            <a:off x="7863303" y="1276748"/>
            <a:ext cx="570670" cy="3678237"/>
          </a:xfrm>
          <a:prstGeom prst="rect">
            <a:avLst/>
          </a:prstGeom>
          <a:solidFill>
            <a:srgbClr val="D79347"/>
          </a:solidFill>
          <a:ln>
            <a:solidFill>
              <a:srgbClr val="D793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E8C89A8-AAF8-94C4-6C1A-9004A9EB3C34}"/>
              </a:ext>
            </a:extLst>
          </p:cNvPr>
          <p:cNvSpPr/>
          <p:nvPr/>
        </p:nvSpPr>
        <p:spPr>
          <a:xfrm>
            <a:off x="3902352" y="1276748"/>
            <a:ext cx="570670" cy="3678237"/>
          </a:xfrm>
          <a:prstGeom prst="rect">
            <a:avLst/>
          </a:prstGeom>
          <a:solidFill>
            <a:srgbClr val="D79347"/>
          </a:solidFill>
          <a:ln>
            <a:solidFill>
              <a:srgbClr val="D793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B09EEB93-CA0C-3C9C-1064-B4DBA5784BEF}"/>
              </a:ext>
            </a:extLst>
          </p:cNvPr>
          <p:cNvCxnSpPr>
            <a:cxnSpLocks/>
          </p:cNvCxnSpPr>
          <p:nvPr/>
        </p:nvCxnSpPr>
        <p:spPr>
          <a:xfrm>
            <a:off x="2603016" y="1600200"/>
            <a:ext cx="7355372" cy="0"/>
          </a:xfrm>
          <a:prstGeom prst="straightConnector1">
            <a:avLst/>
          </a:prstGeom>
          <a:ln w="57150">
            <a:solidFill>
              <a:srgbClr val="D79347"/>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53B3C1E-F2A5-CEFC-EF56-5FFAEAEAA4FF}"/>
              </a:ext>
            </a:extLst>
          </p:cNvPr>
          <p:cNvCxnSpPr>
            <a:cxnSpLocks/>
          </p:cNvCxnSpPr>
          <p:nvPr/>
        </p:nvCxnSpPr>
        <p:spPr>
          <a:xfrm>
            <a:off x="923924" y="2081212"/>
            <a:ext cx="5807350" cy="0"/>
          </a:xfrm>
          <a:prstGeom prst="straightConnector1">
            <a:avLst/>
          </a:prstGeom>
          <a:ln w="57150">
            <a:solidFill>
              <a:srgbClr val="D79347"/>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5AD6876-515C-A1A7-955D-6E72E4403A50}"/>
              </a:ext>
            </a:extLst>
          </p:cNvPr>
          <p:cNvCxnSpPr>
            <a:cxnSpLocks/>
          </p:cNvCxnSpPr>
          <p:nvPr/>
        </p:nvCxnSpPr>
        <p:spPr>
          <a:xfrm>
            <a:off x="923924" y="2462212"/>
            <a:ext cx="2478363" cy="0"/>
          </a:xfrm>
          <a:prstGeom prst="straightConnector1">
            <a:avLst/>
          </a:prstGeom>
          <a:ln w="57150">
            <a:solidFill>
              <a:srgbClr val="D79347"/>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49B796C-5182-022A-A4FE-16AC9063FC33}"/>
              </a:ext>
            </a:extLst>
          </p:cNvPr>
          <p:cNvCxnSpPr>
            <a:cxnSpLocks/>
          </p:cNvCxnSpPr>
          <p:nvPr/>
        </p:nvCxnSpPr>
        <p:spPr>
          <a:xfrm>
            <a:off x="923924" y="1739604"/>
            <a:ext cx="0" cy="722608"/>
          </a:xfrm>
          <a:prstGeom prst="line">
            <a:avLst/>
          </a:prstGeom>
          <a:ln w="28575">
            <a:solidFill>
              <a:srgbClr val="D79347"/>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CEA689F-A7A1-EAC1-FB41-C119E9590AC8}"/>
              </a:ext>
            </a:extLst>
          </p:cNvPr>
          <p:cNvSpPr txBox="1"/>
          <p:nvPr/>
        </p:nvSpPr>
        <p:spPr>
          <a:xfrm>
            <a:off x="4028972" y="1530816"/>
            <a:ext cx="282334" cy="3170099"/>
          </a:xfrm>
          <a:prstGeom prst="rect">
            <a:avLst/>
          </a:prstGeom>
          <a:noFill/>
        </p:spPr>
        <p:txBody>
          <a:bodyPr wrap="square" rtlCol="0">
            <a:spAutoFit/>
          </a:bodyPr>
          <a:lstStyle/>
          <a:p>
            <a:pPr algn="ctr"/>
            <a:r>
              <a:rPr lang="en-US" sz="2000" dirty="0">
                <a:latin typeface="Nexa Light" panose="02000000000000000000" pitchFamily="2" charset="0"/>
              </a:rPr>
              <a:t>E</a:t>
            </a:r>
          </a:p>
          <a:p>
            <a:pPr algn="ctr"/>
            <a:r>
              <a:rPr lang="en-US" sz="2000" dirty="0">
                <a:latin typeface="Nexa Light" panose="02000000000000000000" pitchFamily="2" charset="0"/>
              </a:rPr>
              <a:t>X</a:t>
            </a:r>
          </a:p>
          <a:p>
            <a:pPr algn="ctr"/>
            <a:r>
              <a:rPr lang="en-US" sz="2000" dirty="0">
                <a:latin typeface="Nexa Light" panose="02000000000000000000" pitchFamily="2" charset="0"/>
              </a:rPr>
              <a:t>P</a:t>
            </a:r>
          </a:p>
          <a:p>
            <a:pPr algn="ctr"/>
            <a:r>
              <a:rPr lang="en-US" sz="2000" dirty="0">
                <a:latin typeface="Nexa Light" panose="02000000000000000000" pitchFamily="2" charset="0"/>
              </a:rPr>
              <a:t>R</a:t>
            </a:r>
          </a:p>
          <a:p>
            <a:pPr algn="ctr"/>
            <a:r>
              <a:rPr lang="en-US" sz="2000" dirty="0">
                <a:latin typeface="Nexa Light" panose="02000000000000000000" pitchFamily="2" charset="0"/>
              </a:rPr>
              <a:t>E</a:t>
            </a:r>
          </a:p>
          <a:p>
            <a:pPr algn="ctr"/>
            <a:r>
              <a:rPr lang="en-US" sz="2000" dirty="0">
                <a:latin typeface="Nexa Light" panose="02000000000000000000" pitchFamily="2" charset="0"/>
              </a:rPr>
              <a:t>S</a:t>
            </a:r>
          </a:p>
          <a:p>
            <a:pPr algn="ctr"/>
            <a:r>
              <a:rPr lang="en-US" sz="2000" dirty="0">
                <a:latin typeface="Nexa Light" panose="02000000000000000000" pitchFamily="2" charset="0"/>
              </a:rPr>
              <a:t>S</a:t>
            </a:r>
          </a:p>
          <a:p>
            <a:pPr algn="ctr"/>
            <a:r>
              <a:rPr lang="en-US" sz="2000" dirty="0">
                <a:latin typeface="Nexa Light" panose="02000000000000000000" pitchFamily="2" charset="0"/>
              </a:rPr>
              <a:t>I</a:t>
            </a:r>
          </a:p>
          <a:p>
            <a:pPr algn="ctr"/>
            <a:r>
              <a:rPr lang="en-US" sz="2000" dirty="0">
                <a:latin typeface="Nexa Light" panose="02000000000000000000" pitchFamily="2" charset="0"/>
              </a:rPr>
              <a:t>O</a:t>
            </a:r>
          </a:p>
          <a:p>
            <a:pPr algn="ctr"/>
            <a:r>
              <a:rPr lang="en-US" sz="2000" dirty="0">
                <a:latin typeface="Nexa Light" panose="02000000000000000000" pitchFamily="2" charset="0"/>
              </a:rPr>
              <a:t>N</a:t>
            </a:r>
          </a:p>
        </p:txBody>
      </p:sp>
      <p:sp>
        <p:nvSpPr>
          <p:cNvPr id="27" name="TextBox 26">
            <a:extLst>
              <a:ext uri="{FF2B5EF4-FFF2-40B4-BE49-F238E27FC236}">
                <a16:creationId xmlns:a16="http://schemas.microsoft.com/office/drawing/2014/main" id="{D3BC7056-6308-48C0-30EA-337CC0F8C433}"/>
              </a:ext>
            </a:extLst>
          </p:cNvPr>
          <p:cNvSpPr txBox="1"/>
          <p:nvPr/>
        </p:nvSpPr>
        <p:spPr>
          <a:xfrm>
            <a:off x="496438" y="1121967"/>
            <a:ext cx="2233198" cy="461665"/>
          </a:xfrm>
          <a:prstGeom prst="rect">
            <a:avLst/>
          </a:prstGeom>
          <a:noFill/>
        </p:spPr>
        <p:txBody>
          <a:bodyPr wrap="square" rtlCol="0">
            <a:spAutoFit/>
          </a:bodyPr>
          <a:lstStyle/>
          <a:p>
            <a:pPr algn="ctr"/>
            <a:r>
              <a:rPr lang="en-US" sz="2400" b="1" dirty="0">
                <a:solidFill>
                  <a:schemeClr val="bg1"/>
                </a:solidFill>
                <a:latin typeface="Nexa Bold" panose="02000000000000000000" pitchFamily="2" charset="0"/>
              </a:rPr>
              <a:t>Felt Anger</a:t>
            </a:r>
          </a:p>
        </p:txBody>
      </p:sp>
      <p:sp>
        <p:nvSpPr>
          <p:cNvPr id="30" name="TextBox 29">
            <a:extLst>
              <a:ext uri="{FF2B5EF4-FFF2-40B4-BE49-F238E27FC236}">
                <a16:creationId xmlns:a16="http://schemas.microsoft.com/office/drawing/2014/main" id="{34F8AAA6-81A6-89DA-9021-92CB50CF9F16}"/>
              </a:ext>
            </a:extLst>
          </p:cNvPr>
          <p:cNvSpPr txBox="1"/>
          <p:nvPr/>
        </p:nvSpPr>
        <p:spPr>
          <a:xfrm>
            <a:off x="716137" y="4738289"/>
            <a:ext cx="2987224" cy="830997"/>
          </a:xfrm>
          <a:prstGeom prst="rect">
            <a:avLst/>
          </a:prstGeom>
          <a:noFill/>
        </p:spPr>
        <p:txBody>
          <a:bodyPr wrap="square" rtlCol="0">
            <a:spAutoFit/>
          </a:bodyPr>
          <a:lstStyle/>
          <a:p>
            <a:pPr algn="ctr"/>
            <a:r>
              <a:rPr lang="en-US" sz="2400" b="1" dirty="0">
                <a:latin typeface="Nexa Bold" panose="02000000000000000000" pitchFamily="2" charset="0"/>
              </a:rPr>
              <a:t>Negative Consequences </a:t>
            </a:r>
          </a:p>
        </p:txBody>
      </p:sp>
      <p:sp>
        <p:nvSpPr>
          <p:cNvPr id="31" name="TextBox 30">
            <a:extLst>
              <a:ext uri="{FF2B5EF4-FFF2-40B4-BE49-F238E27FC236}">
                <a16:creationId xmlns:a16="http://schemas.microsoft.com/office/drawing/2014/main" id="{73D09554-8759-7A73-5DD7-18C1FF010707}"/>
              </a:ext>
            </a:extLst>
          </p:cNvPr>
          <p:cNvSpPr txBox="1"/>
          <p:nvPr/>
        </p:nvSpPr>
        <p:spPr>
          <a:xfrm>
            <a:off x="8635763" y="4738288"/>
            <a:ext cx="2987224" cy="830997"/>
          </a:xfrm>
          <a:prstGeom prst="rect">
            <a:avLst/>
          </a:prstGeom>
          <a:noFill/>
        </p:spPr>
        <p:txBody>
          <a:bodyPr wrap="square" rtlCol="0">
            <a:spAutoFit/>
          </a:bodyPr>
          <a:lstStyle/>
          <a:p>
            <a:pPr algn="ctr"/>
            <a:r>
              <a:rPr lang="en-US" sz="2400" b="1" dirty="0">
                <a:latin typeface="Nexa Bold" panose="02000000000000000000" pitchFamily="2" charset="0"/>
              </a:rPr>
              <a:t>Negative Consequences </a:t>
            </a:r>
          </a:p>
        </p:txBody>
      </p:sp>
      <p:sp>
        <p:nvSpPr>
          <p:cNvPr id="32" name="TextBox 31">
            <a:extLst>
              <a:ext uri="{FF2B5EF4-FFF2-40B4-BE49-F238E27FC236}">
                <a16:creationId xmlns:a16="http://schemas.microsoft.com/office/drawing/2014/main" id="{0CB8FBED-B25D-7350-067E-1C4FCA2D1420}"/>
              </a:ext>
            </a:extLst>
          </p:cNvPr>
          <p:cNvSpPr txBox="1"/>
          <p:nvPr/>
        </p:nvSpPr>
        <p:spPr>
          <a:xfrm>
            <a:off x="4702558" y="4738288"/>
            <a:ext cx="2987224" cy="830997"/>
          </a:xfrm>
          <a:prstGeom prst="rect">
            <a:avLst/>
          </a:prstGeom>
          <a:noFill/>
        </p:spPr>
        <p:txBody>
          <a:bodyPr wrap="square" rtlCol="0">
            <a:spAutoFit/>
          </a:bodyPr>
          <a:lstStyle/>
          <a:p>
            <a:pPr algn="ctr"/>
            <a:r>
              <a:rPr lang="en-US" sz="2400" b="1" dirty="0">
                <a:latin typeface="Nexa Bold" panose="02000000000000000000" pitchFamily="2" charset="0"/>
              </a:rPr>
              <a:t>Positive Consequences </a:t>
            </a:r>
          </a:p>
        </p:txBody>
      </p:sp>
      <p:sp>
        <p:nvSpPr>
          <p:cNvPr id="33" name="Hexagon 32">
            <a:extLst>
              <a:ext uri="{FF2B5EF4-FFF2-40B4-BE49-F238E27FC236}">
                <a16:creationId xmlns:a16="http://schemas.microsoft.com/office/drawing/2014/main" id="{2E693FA6-E358-7BDB-2096-AE366A37A36A}"/>
              </a:ext>
            </a:extLst>
          </p:cNvPr>
          <p:cNvSpPr/>
          <p:nvPr/>
        </p:nvSpPr>
        <p:spPr>
          <a:xfrm>
            <a:off x="8780912" y="5697463"/>
            <a:ext cx="3081649" cy="801983"/>
          </a:xfrm>
          <a:prstGeom prst="hexagon">
            <a:avLst/>
          </a:prstGeom>
          <a:solidFill>
            <a:srgbClr val="D79347"/>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Nexa Light" panose="02000000000000000000" pitchFamily="2" charset="0"/>
              </a:rPr>
              <a:t>Jealousy, Envy, Greed…</a:t>
            </a:r>
          </a:p>
        </p:txBody>
      </p:sp>
      <p:sp>
        <p:nvSpPr>
          <p:cNvPr id="34" name="Hexagon 33">
            <a:extLst>
              <a:ext uri="{FF2B5EF4-FFF2-40B4-BE49-F238E27FC236}">
                <a16:creationId xmlns:a16="http://schemas.microsoft.com/office/drawing/2014/main" id="{D1D714CD-4827-0763-C658-52C9F2006FFF}"/>
              </a:ext>
            </a:extLst>
          </p:cNvPr>
          <p:cNvSpPr/>
          <p:nvPr/>
        </p:nvSpPr>
        <p:spPr>
          <a:xfrm>
            <a:off x="4702558" y="5668658"/>
            <a:ext cx="3623435" cy="801983"/>
          </a:xfrm>
          <a:prstGeom prst="hexagon">
            <a:avLst/>
          </a:prstGeom>
          <a:solidFill>
            <a:srgbClr val="D79347"/>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Nexa Light" panose="02000000000000000000" pitchFamily="2" charset="0"/>
              </a:rPr>
              <a:t>Resolution &amp; Righteousness</a:t>
            </a:r>
          </a:p>
        </p:txBody>
      </p:sp>
      <p:cxnSp>
        <p:nvCxnSpPr>
          <p:cNvPr id="36" name="Straight Connector 35">
            <a:extLst>
              <a:ext uri="{FF2B5EF4-FFF2-40B4-BE49-F238E27FC236}">
                <a16:creationId xmlns:a16="http://schemas.microsoft.com/office/drawing/2014/main" id="{1223E2CE-4F2B-A2E1-2131-3FFBCBA2BAAA}"/>
              </a:ext>
            </a:extLst>
          </p:cNvPr>
          <p:cNvCxnSpPr/>
          <p:nvPr/>
        </p:nvCxnSpPr>
        <p:spPr>
          <a:xfrm>
            <a:off x="7466256" y="4573983"/>
            <a:ext cx="0" cy="1094675"/>
          </a:xfrm>
          <a:prstGeom prst="line">
            <a:avLst/>
          </a:prstGeom>
          <a:ln w="57150">
            <a:solidFill>
              <a:srgbClr val="D79347"/>
            </a:solidFill>
          </a:ln>
        </p:spPr>
        <p:style>
          <a:lnRef idx="1">
            <a:schemeClr val="accent2"/>
          </a:lnRef>
          <a:fillRef idx="0">
            <a:schemeClr val="accent2"/>
          </a:fillRef>
          <a:effectRef idx="0">
            <a:schemeClr val="accent2"/>
          </a:effectRef>
          <a:fontRef idx="minor">
            <a:schemeClr val="tx1"/>
          </a:fontRef>
        </p:style>
      </p:cxnSp>
      <p:cxnSp>
        <p:nvCxnSpPr>
          <p:cNvPr id="37" name="Straight Connector 36">
            <a:extLst>
              <a:ext uri="{FF2B5EF4-FFF2-40B4-BE49-F238E27FC236}">
                <a16:creationId xmlns:a16="http://schemas.microsoft.com/office/drawing/2014/main" id="{12318254-E45E-6A81-3AFB-5DB656815685}"/>
              </a:ext>
            </a:extLst>
          </p:cNvPr>
          <p:cNvCxnSpPr/>
          <p:nvPr/>
        </p:nvCxnSpPr>
        <p:spPr>
          <a:xfrm>
            <a:off x="11319119" y="4602788"/>
            <a:ext cx="0" cy="1094675"/>
          </a:xfrm>
          <a:prstGeom prst="line">
            <a:avLst/>
          </a:prstGeom>
          <a:ln w="57150">
            <a:solidFill>
              <a:srgbClr val="D79347"/>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338543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down)">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down)">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30" grpId="0"/>
      <p:bldP spid="31" grpId="0"/>
      <p:bldP spid="32" grpId="0"/>
      <p:bldP spid="33" grpId="0" animBg="1"/>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527</TotalTime>
  <Words>361</Words>
  <Application>Microsoft Macintosh PowerPoint</Application>
  <PresentationFormat>Widescreen</PresentationFormat>
  <Paragraphs>34</Paragraphs>
  <Slides>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Nexa Bold</vt:lpstr>
      <vt:lpstr>Nexa Light</vt:lpstr>
      <vt:lpstr>Office Theme</vt:lpstr>
      <vt:lpstr>PowerPoint Presentation</vt:lpstr>
      <vt:lpstr>PowerPoint Presentation</vt:lpstr>
      <vt:lpstr>PowerPoint Presentation</vt:lpstr>
      <vt:lpst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Carson Crow</dc:creator>
  <cp:lastModifiedBy>Carson Crow</cp:lastModifiedBy>
  <cp:revision>1</cp:revision>
  <dcterms:created xsi:type="dcterms:W3CDTF">2023-07-27T16:17:50Z</dcterms:created>
  <dcterms:modified xsi:type="dcterms:W3CDTF">2023-07-28T14:37:07Z</dcterms:modified>
</cp:coreProperties>
</file>