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3" r:id="rId2"/>
    <p:sldId id="264" r:id="rId3"/>
    <p:sldId id="268" r:id="rId4"/>
    <p:sldId id="269" r:id="rId5"/>
    <p:sldId id="270" r:id="rId6"/>
    <p:sldId id="2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720"/>
  </p:normalViewPr>
  <p:slideViewPr>
    <p:cSldViewPr snapToGrid="0">
      <p:cViewPr varScale="1">
        <p:scale>
          <a:sx n="85" d="100"/>
          <a:sy n="85" d="100"/>
        </p:scale>
        <p:origin x="192"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948F1-5C03-9C48-8655-B4AFDF4E0A5D}" type="datetimeFigureOut">
              <a:rPr lang="en-US" smtClean="0"/>
              <a:t>8/17/23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6EE6A9-82C7-0F49-B5C4-61BC9FD3E268}" type="slidenum">
              <a:rPr lang="en-US" smtClean="0"/>
              <a:t>‹#›</a:t>
            </a:fld>
            <a:endParaRPr lang="en-US"/>
          </a:p>
        </p:txBody>
      </p:sp>
    </p:spTree>
    <p:extLst>
      <p:ext uri="{BB962C8B-B14F-4D97-AF65-F5344CB8AC3E}">
        <p14:creationId xmlns:p14="http://schemas.microsoft.com/office/powerpoint/2010/main" val="4353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5509A-F829-954B-B2C1-289D8865ED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7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5509A-F829-954B-B2C1-289D8865ED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18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6EE6A9-82C7-0F49-B5C4-61BC9FD3E268}" type="slidenum">
              <a:rPr lang="en-US" smtClean="0"/>
              <a:t>5</a:t>
            </a:fld>
            <a:endParaRPr lang="en-US"/>
          </a:p>
        </p:txBody>
      </p:sp>
    </p:spTree>
    <p:extLst>
      <p:ext uri="{BB962C8B-B14F-4D97-AF65-F5344CB8AC3E}">
        <p14:creationId xmlns:p14="http://schemas.microsoft.com/office/powerpoint/2010/main" val="2449915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6EE6A9-82C7-0F49-B5C4-61BC9FD3E268}" type="slidenum">
              <a:rPr lang="en-US" smtClean="0"/>
              <a:t>6</a:t>
            </a:fld>
            <a:endParaRPr lang="en-US"/>
          </a:p>
        </p:txBody>
      </p:sp>
    </p:spTree>
    <p:extLst>
      <p:ext uri="{BB962C8B-B14F-4D97-AF65-F5344CB8AC3E}">
        <p14:creationId xmlns:p14="http://schemas.microsoft.com/office/powerpoint/2010/main" val="392005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6BA5-F7B4-19AA-56A0-B3D6D5BE8E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274A1E-7A86-09B3-0ABF-E69728E2AC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F07A70-F5F3-65C4-BB37-6BE3E34FEAD5}"/>
              </a:ext>
            </a:extLst>
          </p:cNvPr>
          <p:cNvSpPr>
            <a:spLocks noGrp="1"/>
          </p:cNvSpPr>
          <p:nvPr>
            <p:ph type="dt" sz="half" idx="10"/>
          </p:nvPr>
        </p:nvSpPr>
        <p:spPr/>
        <p:txBody>
          <a:bodyPr/>
          <a:lstStyle/>
          <a:p>
            <a:fld id="{BC531BE4-97A0-DD4C-B692-9F2999ABD6B4}" type="datetimeFigureOut">
              <a:rPr lang="en-US" smtClean="0"/>
              <a:t>8/17/23</a:t>
            </a:fld>
            <a:endParaRPr lang="en-US"/>
          </a:p>
        </p:txBody>
      </p:sp>
      <p:sp>
        <p:nvSpPr>
          <p:cNvPr id="5" name="Footer Placeholder 4">
            <a:extLst>
              <a:ext uri="{FF2B5EF4-FFF2-40B4-BE49-F238E27FC236}">
                <a16:creationId xmlns:a16="http://schemas.microsoft.com/office/drawing/2014/main" id="{1382FC9D-59BE-E63B-048E-5CD3C546D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B434B-373B-4102-FD8F-00D3B44AB4EB}"/>
              </a:ext>
            </a:extLst>
          </p:cNvPr>
          <p:cNvSpPr>
            <a:spLocks noGrp="1"/>
          </p:cNvSpPr>
          <p:nvPr>
            <p:ph type="sldNum" sz="quarter" idx="12"/>
          </p:nvPr>
        </p:nvSpPr>
        <p:spPr/>
        <p:txBody>
          <a:bodyPr/>
          <a:lstStyle/>
          <a:p>
            <a:fld id="{0B6708BA-3BF0-0748-AA9D-486CCE84E759}" type="slidenum">
              <a:rPr lang="en-US" smtClean="0"/>
              <a:t>‹#›</a:t>
            </a:fld>
            <a:endParaRPr lang="en-US"/>
          </a:p>
        </p:txBody>
      </p:sp>
    </p:spTree>
    <p:extLst>
      <p:ext uri="{BB962C8B-B14F-4D97-AF65-F5344CB8AC3E}">
        <p14:creationId xmlns:p14="http://schemas.microsoft.com/office/powerpoint/2010/main" val="211222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1608-FAAF-0254-D7FF-79D2E97A1E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4B24F5-95CD-D8F9-BC9F-9E5811EEF5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64B9E-DF5E-869D-029A-E837763B97F1}"/>
              </a:ext>
            </a:extLst>
          </p:cNvPr>
          <p:cNvSpPr>
            <a:spLocks noGrp="1"/>
          </p:cNvSpPr>
          <p:nvPr>
            <p:ph type="dt" sz="half" idx="10"/>
          </p:nvPr>
        </p:nvSpPr>
        <p:spPr/>
        <p:txBody>
          <a:bodyPr/>
          <a:lstStyle/>
          <a:p>
            <a:fld id="{BC531BE4-97A0-DD4C-B692-9F2999ABD6B4}" type="datetimeFigureOut">
              <a:rPr lang="en-US" smtClean="0"/>
              <a:t>8/17/23</a:t>
            </a:fld>
            <a:endParaRPr lang="en-US"/>
          </a:p>
        </p:txBody>
      </p:sp>
      <p:sp>
        <p:nvSpPr>
          <p:cNvPr id="5" name="Footer Placeholder 4">
            <a:extLst>
              <a:ext uri="{FF2B5EF4-FFF2-40B4-BE49-F238E27FC236}">
                <a16:creationId xmlns:a16="http://schemas.microsoft.com/office/drawing/2014/main" id="{D5D0D358-CC20-2D49-6A27-08F517A40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7DCCA-7D51-6533-AC4C-B319D8292B09}"/>
              </a:ext>
            </a:extLst>
          </p:cNvPr>
          <p:cNvSpPr>
            <a:spLocks noGrp="1"/>
          </p:cNvSpPr>
          <p:nvPr>
            <p:ph type="sldNum" sz="quarter" idx="12"/>
          </p:nvPr>
        </p:nvSpPr>
        <p:spPr/>
        <p:txBody>
          <a:bodyPr/>
          <a:lstStyle/>
          <a:p>
            <a:fld id="{0B6708BA-3BF0-0748-AA9D-486CCE84E759}" type="slidenum">
              <a:rPr lang="en-US" smtClean="0"/>
              <a:t>‹#›</a:t>
            </a:fld>
            <a:endParaRPr lang="en-US"/>
          </a:p>
        </p:txBody>
      </p:sp>
    </p:spTree>
    <p:extLst>
      <p:ext uri="{BB962C8B-B14F-4D97-AF65-F5344CB8AC3E}">
        <p14:creationId xmlns:p14="http://schemas.microsoft.com/office/powerpoint/2010/main" val="52758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E4506B-95A5-3730-D2F0-CDFF9D3348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4D140E-D63E-7AB1-C8AC-B1DAB63FC2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EB644-835D-7A22-6561-D833BDD49A78}"/>
              </a:ext>
            </a:extLst>
          </p:cNvPr>
          <p:cNvSpPr>
            <a:spLocks noGrp="1"/>
          </p:cNvSpPr>
          <p:nvPr>
            <p:ph type="dt" sz="half" idx="10"/>
          </p:nvPr>
        </p:nvSpPr>
        <p:spPr/>
        <p:txBody>
          <a:bodyPr/>
          <a:lstStyle/>
          <a:p>
            <a:fld id="{BC531BE4-97A0-DD4C-B692-9F2999ABD6B4}" type="datetimeFigureOut">
              <a:rPr lang="en-US" smtClean="0"/>
              <a:t>8/17/23</a:t>
            </a:fld>
            <a:endParaRPr lang="en-US"/>
          </a:p>
        </p:txBody>
      </p:sp>
      <p:sp>
        <p:nvSpPr>
          <p:cNvPr id="5" name="Footer Placeholder 4">
            <a:extLst>
              <a:ext uri="{FF2B5EF4-FFF2-40B4-BE49-F238E27FC236}">
                <a16:creationId xmlns:a16="http://schemas.microsoft.com/office/drawing/2014/main" id="{FDE4762C-DBE0-9AD8-10D8-A9BB31C7D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0C203F-2212-631E-8290-5FD30E9E2F38}"/>
              </a:ext>
            </a:extLst>
          </p:cNvPr>
          <p:cNvSpPr>
            <a:spLocks noGrp="1"/>
          </p:cNvSpPr>
          <p:nvPr>
            <p:ph type="sldNum" sz="quarter" idx="12"/>
          </p:nvPr>
        </p:nvSpPr>
        <p:spPr/>
        <p:txBody>
          <a:bodyPr/>
          <a:lstStyle/>
          <a:p>
            <a:fld id="{0B6708BA-3BF0-0748-AA9D-486CCE84E759}" type="slidenum">
              <a:rPr lang="en-US" smtClean="0"/>
              <a:t>‹#›</a:t>
            </a:fld>
            <a:endParaRPr lang="en-US"/>
          </a:p>
        </p:txBody>
      </p:sp>
    </p:spTree>
    <p:extLst>
      <p:ext uri="{BB962C8B-B14F-4D97-AF65-F5344CB8AC3E}">
        <p14:creationId xmlns:p14="http://schemas.microsoft.com/office/powerpoint/2010/main" val="259338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9597-0511-4FEF-FD1E-2502B76D65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DC29B0-4B4F-2F46-1895-50C0E799E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3D32F-6DF4-2155-745A-C7DA325EDA76}"/>
              </a:ext>
            </a:extLst>
          </p:cNvPr>
          <p:cNvSpPr>
            <a:spLocks noGrp="1"/>
          </p:cNvSpPr>
          <p:nvPr>
            <p:ph type="dt" sz="half" idx="10"/>
          </p:nvPr>
        </p:nvSpPr>
        <p:spPr/>
        <p:txBody>
          <a:bodyPr/>
          <a:lstStyle/>
          <a:p>
            <a:fld id="{BC531BE4-97A0-DD4C-B692-9F2999ABD6B4}" type="datetimeFigureOut">
              <a:rPr lang="en-US" smtClean="0"/>
              <a:t>8/17/23</a:t>
            </a:fld>
            <a:endParaRPr lang="en-US"/>
          </a:p>
        </p:txBody>
      </p:sp>
      <p:sp>
        <p:nvSpPr>
          <p:cNvPr id="5" name="Footer Placeholder 4">
            <a:extLst>
              <a:ext uri="{FF2B5EF4-FFF2-40B4-BE49-F238E27FC236}">
                <a16:creationId xmlns:a16="http://schemas.microsoft.com/office/drawing/2014/main" id="{9FB32D44-E5DD-132D-21A4-58E8D0A79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398D5-398E-16A6-4E7B-0F027FE5BA19}"/>
              </a:ext>
            </a:extLst>
          </p:cNvPr>
          <p:cNvSpPr>
            <a:spLocks noGrp="1"/>
          </p:cNvSpPr>
          <p:nvPr>
            <p:ph type="sldNum" sz="quarter" idx="12"/>
          </p:nvPr>
        </p:nvSpPr>
        <p:spPr/>
        <p:txBody>
          <a:bodyPr/>
          <a:lstStyle/>
          <a:p>
            <a:fld id="{0B6708BA-3BF0-0748-AA9D-486CCE84E759}" type="slidenum">
              <a:rPr lang="en-US" smtClean="0"/>
              <a:t>‹#›</a:t>
            </a:fld>
            <a:endParaRPr lang="en-US"/>
          </a:p>
        </p:txBody>
      </p:sp>
    </p:spTree>
    <p:extLst>
      <p:ext uri="{BB962C8B-B14F-4D97-AF65-F5344CB8AC3E}">
        <p14:creationId xmlns:p14="http://schemas.microsoft.com/office/powerpoint/2010/main" val="240995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E566D-3BC0-F5F0-436F-04ED05184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E1174A-7E14-BE1C-3E80-02E08B5C71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B26402-1C9C-9634-AC6E-A076F0FA6297}"/>
              </a:ext>
            </a:extLst>
          </p:cNvPr>
          <p:cNvSpPr>
            <a:spLocks noGrp="1"/>
          </p:cNvSpPr>
          <p:nvPr>
            <p:ph type="dt" sz="half" idx="10"/>
          </p:nvPr>
        </p:nvSpPr>
        <p:spPr/>
        <p:txBody>
          <a:bodyPr/>
          <a:lstStyle/>
          <a:p>
            <a:fld id="{BC531BE4-97A0-DD4C-B692-9F2999ABD6B4}" type="datetimeFigureOut">
              <a:rPr lang="en-US" smtClean="0"/>
              <a:t>8/17/23</a:t>
            </a:fld>
            <a:endParaRPr lang="en-US"/>
          </a:p>
        </p:txBody>
      </p:sp>
      <p:sp>
        <p:nvSpPr>
          <p:cNvPr id="5" name="Footer Placeholder 4">
            <a:extLst>
              <a:ext uri="{FF2B5EF4-FFF2-40B4-BE49-F238E27FC236}">
                <a16:creationId xmlns:a16="http://schemas.microsoft.com/office/drawing/2014/main" id="{9002288B-5448-97E7-5AF2-5109F1097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DA368-1583-5374-DC4B-9659CF95E0DA}"/>
              </a:ext>
            </a:extLst>
          </p:cNvPr>
          <p:cNvSpPr>
            <a:spLocks noGrp="1"/>
          </p:cNvSpPr>
          <p:nvPr>
            <p:ph type="sldNum" sz="quarter" idx="12"/>
          </p:nvPr>
        </p:nvSpPr>
        <p:spPr/>
        <p:txBody>
          <a:bodyPr/>
          <a:lstStyle/>
          <a:p>
            <a:fld id="{0B6708BA-3BF0-0748-AA9D-486CCE84E759}" type="slidenum">
              <a:rPr lang="en-US" smtClean="0"/>
              <a:t>‹#›</a:t>
            </a:fld>
            <a:endParaRPr lang="en-US"/>
          </a:p>
        </p:txBody>
      </p:sp>
    </p:spTree>
    <p:extLst>
      <p:ext uri="{BB962C8B-B14F-4D97-AF65-F5344CB8AC3E}">
        <p14:creationId xmlns:p14="http://schemas.microsoft.com/office/powerpoint/2010/main" val="215478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1200B-90B2-8496-21BC-10A3263DD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D2C78B-5CEA-24CE-31C0-0E8BE4D3BF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66D78-88A2-B215-64EE-AD63B237A5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5F99EB-40F6-E35F-7E7F-0E9A6F84353D}"/>
              </a:ext>
            </a:extLst>
          </p:cNvPr>
          <p:cNvSpPr>
            <a:spLocks noGrp="1"/>
          </p:cNvSpPr>
          <p:nvPr>
            <p:ph type="dt" sz="half" idx="10"/>
          </p:nvPr>
        </p:nvSpPr>
        <p:spPr/>
        <p:txBody>
          <a:bodyPr/>
          <a:lstStyle/>
          <a:p>
            <a:fld id="{BC531BE4-97A0-DD4C-B692-9F2999ABD6B4}" type="datetimeFigureOut">
              <a:rPr lang="en-US" smtClean="0"/>
              <a:t>8/17/23</a:t>
            </a:fld>
            <a:endParaRPr lang="en-US"/>
          </a:p>
        </p:txBody>
      </p:sp>
      <p:sp>
        <p:nvSpPr>
          <p:cNvPr id="6" name="Footer Placeholder 5">
            <a:extLst>
              <a:ext uri="{FF2B5EF4-FFF2-40B4-BE49-F238E27FC236}">
                <a16:creationId xmlns:a16="http://schemas.microsoft.com/office/drawing/2014/main" id="{FEA6430E-58B4-93C4-7E6F-46C186A82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BE6E1-8B6A-9409-DCFD-0F11EDF8C2C2}"/>
              </a:ext>
            </a:extLst>
          </p:cNvPr>
          <p:cNvSpPr>
            <a:spLocks noGrp="1"/>
          </p:cNvSpPr>
          <p:nvPr>
            <p:ph type="sldNum" sz="quarter" idx="12"/>
          </p:nvPr>
        </p:nvSpPr>
        <p:spPr/>
        <p:txBody>
          <a:bodyPr/>
          <a:lstStyle/>
          <a:p>
            <a:fld id="{0B6708BA-3BF0-0748-AA9D-486CCE84E759}" type="slidenum">
              <a:rPr lang="en-US" smtClean="0"/>
              <a:t>‹#›</a:t>
            </a:fld>
            <a:endParaRPr lang="en-US"/>
          </a:p>
        </p:txBody>
      </p:sp>
    </p:spTree>
    <p:extLst>
      <p:ext uri="{BB962C8B-B14F-4D97-AF65-F5344CB8AC3E}">
        <p14:creationId xmlns:p14="http://schemas.microsoft.com/office/powerpoint/2010/main" val="129984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8378-0C3B-3EDD-0927-3FC84AEE95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2AC192-FE70-74B9-18FB-8BA5697AF7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83E8B1-AF8A-FCCA-540B-20CC02437D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B5F01-5D83-C537-C15A-150B0D0881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8B3FAA-CAB5-0D95-2B0B-C54ED4F8FF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0D633D-9ABE-F976-D008-2F88D98FEC4B}"/>
              </a:ext>
            </a:extLst>
          </p:cNvPr>
          <p:cNvSpPr>
            <a:spLocks noGrp="1"/>
          </p:cNvSpPr>
          <p:nvPr>
            <p:ph type="dt" sz="half" idx="10"/>
          </p:nvPr>
        </p:nvSpPr>
        <p:spPr/>
        <p:txBody>
          <a:bodyPr/>
          <a:lstStyle/>
          <a:p>
            <a:fld id="{BC531BE4-97A0-DD4C-B692-9F2999ABD6B4}" type="datetimeFigureOut">
              <a:rPr lang="en-US" smtClean="0"/>
              <a:t>8/17/23</a:t>
            </a:fld>
            <a:endParaRPr lang="en-US"/>
          </a:p>
        </p:txBody>
      </p:sp>
      <p:sp>
        <p:nvSpPr>
          <p:cNvPr id="8" name="Footer Placeholder 7">
            <a:extLst>
              <a:ext uri="{FF2B5EF4-FFF2-40B4-BE49-F238E27FC236}">
                <a16:creationId xmlns:a16="http://schemas.microsoft.com/office/drawing/2014/main" id="{E3B882E8-3B87-1E16-BDAC-5C117AD40A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8EE2EC-1313-3911-6AD6-E6E65DED1DED}"/>
              </a:ext>
            </a:extLst>
          </p:cNvPr>
          <p:cNvSpPr>
            <a:spLocks noGrp="1"/>
          </p:cNvSpPr>
          <p:nvPr>
            <p:ph type="sldNum" sz="quarter" idx="12"/>
          </p:nvPr>
        </p:nvSpPr>
        <p:spPr/>
        <p:txBody>
          <a:bodyPr/>
          <a:lstStyle/>
          <a:p>
            <a:fld id="{0B6708BA-3BF0-0748-AA9D-486CCE84E759}" type="slidenum">
              <a:rPr lang="en-US" smtClean="0"/>
              <a:t>‹#›</a:t>
            </a:fld>
            <a:endParaRPr lang="en-US"/>
          </a:p>
        </p:txBody>
      </p:sp>
    </p:spTree>
    <p:extLst>
      <p:ext uri="{BB962C8B-B14F-4D97-AF65-F5344CB8AC3E}">
        <p14:creationId xmlns:p14="http://schemas.microsoft.com/office/powerpoint/2010/main" val="241961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C8EA9-7061-397F-6C5D-7F8C0F80A8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4402E6-CF9B-36C0-AF98-A17BDE321693}"/>
              </a:ext>
            </a:extLst>
          </p:cNvPr>
          <p:cNvSpPr>
            <a:spLocks noGrp="1"/>
          </p:cNvSpPr>
          <p:nvPr>
            <p:ph type="dt" sz="half" idx="10"/>
          </p:nvPr>
        </p:nvSpPr>
        <p:spPr/>
        <p:txBody>
          <a:bodyPr/>
          <a:lstStyle/>
          <a:p>
            <a:fld id="{BC531BE4-97A0-DD4C-B692-9F2999ABD6B4}" type="datetimeFigureOut">
              <a:rPr lang="en-US" smtClean="0"/>
              <a:t>8/17/23</a:t>
            </a:fld>
            <a:endParaRPr lang="en-US"/>
          </a:p>
        </p:txBody>
      </p:sp>
      <p:sp>
        <p:nvSpPr>
          <p:cNvPr id="4" name="Footer Placeholder 3">
            <a:extLst>
              <a:ext uri="{FF2B5EF4-FFF2-40B4-BE49-F238E27FC236}">
                <a16:creationId xmlns:a16="http://schemas.microsoft.com/office/drawing/2014/main" id="{16D369AA-8E38-6D61-7BC7-639852DD07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7B11F6-2520-5BDA-2BA5-A807613BAFCC}"/>
              </a:ext>
            </a:extLst>
          </p:cNvPr>
          <p:cNvSpPr>
            <a:spLocks noGrp="1"/>
          </p:cNvSpPr>
          <p:nvPr>
            <p:ph type="sldNum" sz="quarter" idx="12"/>
          </p:nvPr>
        </p:nvSpPr>
        <p:spPr/>
        <p:txBody>
          <a:bodyPr/>
          <a:lstStyle/>
          <a:p>
            <a:fld id="{0B6708BA-3BF0-0748-AA9D-486CCE84E759}" type="slidenum">
              <a:rPr lang="en-US" smtClean="0"/>
              <a:t>‹#›</a:t>
            </a:fld>
            <a:endParaRPr lang="en-US"/>
          </a:p>
        </p:txBody>
      </p:sp>
    </p:spTree>
    <p:extLst>
      <p:ext uri="{BB962C8B-B14F-4D97-AF65-F5344CB8AC3E}">
        <p14:creationId xmlns:p14="http://schemas.microsoft.com/office/powerpoint/2010/main" val="141913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3894CB-DE4C-F52D-A18B-19B81CFE5016}"/>
              </a:ext>
            </a:extLst>
          </p:cNvPr>
          <p:cNvSpPr>
            <a:spLocks noGrp="1"/>
          </p:cNvSpPr>
          <p:nvPr>
            <p:ph type="dt" sz="half" idx="10"/>
          </p:nvPr>
        </p:nvSpPr>
        <p:spPr/>
        <p:txBody>
          <a:bodyPr/>
          <a:lstStyle/>
          <a:p>
            <a:fld id="{BC531BE4-97A0-DD4C-B692-9F2999ABD6B4}" type="datetimeFigureOut">
              <a:rPr lang="en-US" smtClean="0"/>
              <a:t>8/17/23</a:t>
            </a:fld>
            <a:endParaRPr lang="en-US"/>
          </a:p>
        </p:txBody>
      </p:sp>
      <p:sp>
        <p:nvSpPr>
          <p:cNvPr id="3" name="Footer Placeholder 2">
            <a:extLst>
              <a:ext uri="{FF2B5EF4-FFF2-40B4-BE49-F238E27FC236}">
                <a16:creationId xmlns:a16="http://schemas.microsoft.com/office/drawing/2014/main" id="{42789679-5064-2277-B41B-133D40CBA8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A8126D-9115-F7F2-9AEE-684C89807918}"/>
              </a:ext>
            </a:extLst>
          </p:cNvPr>
          <p:cNvSpPr>
            <a:spLocks noGrp="1"/>
          </p:cNvSpPr>
          <p:nvPr>
            <p:ph type="sldNum" sz="quarter" idx="12"/>
          </p:nvPr>
        </p:nvSpPr>
        <p:spPr/>
        <p:txBody>
          <a:bodyPr/>
          <a:lstStyle/>
          <a:p>
            <a:fld id="{0B6708BA-3BF0-0748-AA9D-486CCE84E759}" type="slidenum">
              <a:rPr lang="en-US" smtClean="0"/>
              <a:t>‹#›</a:t>
            </a:fld>
            <a:endParaRPr lang="en-US"/>
          </a:p>
        </p:txBody>
      </p:sp>
    </p:spTree>
    <p:extLst>
      <p:ext uri="{BB962C8B-B14F-4D97-AF65-F5344CB8AC3E}">
        <p14:creationId xmlns:p14="http://schemas.microsoft.com/office/powerpoint/2010/main" val="302330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400D-1F92-653D-59A5-09AF7B89A1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42F539-5B6C-31EC-C7CA-753346EF7A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45C070-4F09-06CE-ECCE-8FFFAEB3C5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07A19E-B1AD-4D90-B96B-509FF87B6F29}"/>
              </a:ext>
            </a:extLst>
          </p:cNvPr>
          <p:cNvSpPr>
            <a:spLocks noGrp="1"/>
          </p:cNvSpPr>
          <p:nvPr>
            <p:ph type="dt" sz="half" idx="10"/>
          </p:nvPr>
        </p:nvSpPr>
        <p:spPr/>
        <p:txBody>
          <a:bodyPr/>
          <a:lstStyle/>
          <a:p>
            <a:fld id="{BC531BE4-97A0-DD4C-B692-9F2999ABD6B4}" type="datetimeFigureOut">
              <a:rPr lang="en-US" smtClean="0"/>
              <a:t>8/17/23</a:t>
            </a:fld>
            <a:endParaRPr lang="en-US"/>
          </a:p>
        </p:txBody>
      </p:sp>
      <p:sp>
        <p:nvSpPr>
          <p:cNvPr id="6" name="Footer Placeholder 5">
            <a:extLst>
              <a:ext uri="{FF2B5EF4-FFF2-40B4-BE49-F238E27FC236}">
                <a16:creationId xmlns:a16="http://schemas.microsoft.com/office/drawing/2014/main" id="{D99BE3E0-F004-0AE7-8472-1EED493C4A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0263DF-9EF6-DF34-00C3-28F603B613BB}"/>
              </a:ext>
            </a:extLst>
          </p:cNvPr>
          <p:cNvSpPr>
            <a:spLocks noGrp="1"/>
          </p:cNvSpPr>
          <p:nvPr>
            <p:ph type="sldNum" sz="quarter" idx="12"/>
          </p:nvPr>
        </p:nvSpPr>
        <p:spPr/>
        <p:txBody>
          <a:bodyPr/>
          <a:lstStyle/>
          <a:p>
            <a:fld id="{0B6708BA-3BF0-0748-AA9D-486CCE84E759}" type="slidenum">
              <a:rPr lang="en-US" smtClean="0"/>
              <a:t>‹#›</a:t>
            </a:fld>
            <a:endParaRPr lang="en-US"/>
          </a:p>
        </p:txBody>
      </p:sp>
    </p:spTree>
    <p:extLst>
      <p:ext uri="{BB962C8B-B14F-4D97-AF65-F5344CB8AC3E}">
        <p14:creationId xmlns:p14="http://schemas.microsoft.com/office/powerpoint/2010/main" val="295831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528E-037E-36E5-8A67-5572BBFD6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CB7CE7-5B85-252F-AB55-3AC1DC7184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12225-9E11-D053-A7A3-4AC612153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E092AE-0D02-E86E-FD45-D552CBF512C5}"/>
              </a:ext>
            </a:extLst>
          </p:cNvPr>
          <p:cNvSpPr>
            <a:spLocks noGrp="1"/>
          </p:cNvSpPr>
          <p:nvPr>
            <p:ph type="dt" sz="half" idx="10"/>
          </p:nvPr>
        </p:nvSpPr>
        <p:spPr/>
        <p:txBody>
          <a:bodyPr/>
          <a:lstStyle/>
          <a:p>
            <a:fld id="{BC531BE4-97A0-DD4C-B692-9F2999ABD6B4}" type="datetimeFigureOut">
              <a:rPr lang="en-US" smtClean="0"/>
              <a:t>8/17/23</a:t>
            </a:fld>
            <a:endParaRPr lang="en-US"/>
          </a:p>
        </p:txBody>
      </p:sp>
      <p:sp>
        <p:nvSpPr>
          <p:cNvPr id="6" name="Footer Placeholder 5">
            <a:extLst>
              <a:ext uri="{FF2B5EF4-FFF2-40B4-BE49-F238E27FC236}">
                <a16:creationId xmlns:a16="http://schemas.microsoft.com/office/drawing/2014/main" id="{0BA528B1-96DE-0029-7CC7-E934647257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BDD441-4D87-D768-5DE8-8B45E56A5F37}"/>
              </a:ext>
            </a:extLst>
          </p:cNvPr>
          <p:cNvSpPr>
            <a:spLocks noGrp="1"/>
          </p:cNvSpPr>
          <p:nvPr>
            <p:ph type="sldNum" sz="quarter" idx="12"/>
          </p:nvPr>
        </p:nvSpPr>
        <p:spPr/>
        <p:txBody>
          <a:bodyPr/>
          <a:lstStyle/>
          <a:p>
            <a:fld id="{0B6708BA-3BF0-0748-AA9D-486CCE84E759}" type="slidenum">
              <a:rPr lang="en-US" smtClean="0"/>
              <a:t>‹#›</a:t>
            </a:fld>
            <a:endParaRPr lang="en-US"/>
          </a:p>
        </p:txBody>
      </p:sp>
    </p:spTree>
    <p:extLst>
      <p:ext uri="{BB962C8B-B14F-4D97-AF65-F5344CB8AC3E}">
        <p14:creationId xmlns:p14="http://schemas.microsoft.com/office/powerpoint/2010/main" val="215113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093781-92FD-1714-A550-AD719B62D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D6AA4F-668D-24B4-BECD-F1E984A3A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5E78A-DF74-43B8-7960-2AAAAF7F48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31BE4-97A0-DD4C-B692-9F2999ABD6B4}" type="datetimeFigureOut">
              <a:rPr lang="en-US" smtClean="0"/>
              <a:t>8/17/23</a:t>
            </a:fld>
            <a:endParaRPr lang="en-US"/>
          </a:p>
        </p:txBody>
      </p:sp>
      <p:sp>
        <p:nvSpPr>
          <p:cNvPr id="5" name="Footer Placeholder 4">
            <a:extLst>
              <a:ext uri="{FF2B5EF4-FFF2-40B4-BE49-F238E27FC236}">
                <a16:creationId xmlns:a16="http://schemas.microsoft.com/office/drawing/2014/main" id="{EEAB64D9-026E-D618-13A7-F6501D6A02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052C5A-DDAD-D0E7-7D53-8060B70CC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708BA-3BF0-0748-AA9D-486CCE84E759}" type="slidenum">
              <a:rPr lang="en-US" smtClean="0"/>
              <a:t>‹#›</a:t>
            </a:fld>
            <a:endParaRPr lang="en-US"/>
          </a:p>
        </p:txBody>
      </p:sp>
    </p:spTree>
    <p:extLst>
      <p:ext uri="{BB962C8B-B14F-4D97-AF65-F5344CB8AC3E}">
        <p14:creationId xmlns:p14="http://schemas.microsoft.com/office/powerpoint/2010/main" val="385054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4A3AF0-5450-EFAA-6A35-C9EA428F3083}"/>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BD46BE9-D3FC-7E3A-B4AD-8F10B841D254}"/>
              </a:ext>
            </a:extLst>
          </p:cNvPr>
          <p:cNvSpPr txBox="1"/>
          <p:nvPr/>
        </p:nvSpPr>
        <p:spPr>
          <a:xfrm>
            <a:off x="1224583" y="4807368"/>
            <a:ext cx="10194098" cy="1569660"/>
          </a:xfrm>
          <a:prstGeom prst="rect">
            <a:avLst/>
          </a:prstGeom>
          <a:solidFill>
            <a:schemeClr val="accent3">
              <a:lumMod val="75000"/>
            </a:schemeClr>
          </a:solidFill>
          <a:effectLst>
            <a:softEdge rad="31750"/>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“7 But as you excel in everything—in faith, in speech, in knowledge, in all earnestness, and in our love for you—see that you excel in this act of grace also (referencing the collection for needy saints).”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2 Corinthians 8:7</a:t>
            </a:r>
          </a:p>
        </p:txBody>
      </p:sp>
      <p:sp>
        <p:nvSpPr>
          <p:cNvPr id="5" name="TextBox 4">
            <a:extLst>
              <a:ext uri="{FF2B5EF4-FFF2-40B4-BE49-F238E27FC236}">
                <a16:creationId xmlns:a16="http://schemas.microsoft.com/office/drawing/2014/main" id="{FB914A7F-931F-6E66-B967-B03DB3650963}"/>
              </a:ext>
            </a:extLst>
          </p:cNvPr>
          <p:cNvSpPr txBox="1"/>
          <p:nvPr/>
        </p:nvSpPr>
        <p:spPr>
          <a:xfrm>
            <a:off x="1224583" y="4776210"/>
            <a:ext cx="10194098" cy="1938992"/>
          </a:xfrm>
          <a:prstGeom prst="rect">
            <a:avLst/>
          </a:prstGeom>
          <a:solidFill>
            <a:schemeClr val="accent3">
              <a:lumMod val="75000"/>
            </a:schemeClr>
          </a:solidFill>
          <a:effectLst>
            <a:softEdge rad="31750"/>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“Now as to the love of the brethren, you have no need for anyone to write to you, for you yourselves are taught by God to love one another; 10 for indeed you do practice it toward all the brethren who are in all Macedonia. But we urge you, brethren, to excel still more.”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1 Thessalonians 4:9-10</a:t>
            </a:r>
          </a:p>
        </p:txBody>
      </p:sp>
      <p:sp>
        <p:nvSpPr>
          <p:cNvPr id="6" name="TextBox 5">
            <a:extLst>
              <a:ext uri="{FF2B5EF4-FFF2-40B4-BE49-F238E27FC236}">
                <a16:creationId xmlns:a16="http://schemas.microsoft.com/office/drawing/2014/main" id="{13C30318-2B20-82F8-69F1-5DF86C4CE44F}"/>
              </a:ext>
            </a:extLst>
          </p:cNvPr>
          <p:cNvSpPr txBox="1"/>
          <p:nvPr/>
        </p:nvSpPr>
        <p:spPr>
          <a:xfrm>
            <a:off x="1224583" y="4807368"/>
            <a:ext cx="10194098" cy="1200329"/>
          </a:xfrm>
          <a:prstGeom prst="rect">
            <a:avLst/>
          </a:prstGeom>
          <a:solidFill>
            <a:schemeClr val="accent3">
              <a:lumMod val="75000"/>
            </a:schemeClr>
          </a:solidFill>
          <a:effectLst>
            <a:softEdge rad="31750"/>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“15 Practice these things, immerse yourself in them, so that all may see your progress.”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1 Timothy 4:15</a:t>
            </a:r>
          </a:p>
        </p:txBody>
      </p:sp>
    </p:spTree>
    <p:extLst>
      <p:ext uri="{BB962C8B-B14F-4D97-AF65-F5344CB8AC3E}">
        <p14:creationId xmlns:p14="http://schemas.microsoft.com/office/powerpoint/2010/main" val="399431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xit" presetSubtype="4" fill="hold" grpId="1" nodeType="withEffect">
                                  <p:stCondLst>
                                    <p:cond delay="0"/>
                                  </p:stCondLst>
                                  <p:childTnLst>
                                    <p:animEffect transition="out" filter="wipe(dow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xit" presetSubtype="4" fill="hold" grpId="1" nodeType="withEffect">
                                  <p:stCondLst>
                                    <p:cond delay="0"/>
                                  </p:stCondLst>
                                  <p:childTnLst>
                                    <p:animEffect transition="out" filter="wipe(down)">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CB122D-7599-8FC7-CF78-D9879A345637}"/>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BD46BE9-D3FC-7E3A-B4AD-8F10B841D254}"/>
              </a:ext>
            </a:extLst>
          </p:cNvPr>
          <p:cNvSpPr txBox="1"/>
          <p:nvPr/>
        </p:nvSpPr>
        <p:spPr>
          <a:xfrm>
            <a:off x="998951" y="4777357"/>
            <a:ext cx="10194098" cy="1569660"/>
          </a:xfrm>
          <a:prstGeom prst="rect">
            <a:avLst/>
          </a:prstGeom>
          <a:solidFill>
            <a:schemeClr val="accent3">
              <a:lumMod val="75000"/>
            </a:schemeClr>
          </a:solidFill>
          <a:effectLst>
            <a:softEdge rad="31750"/>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“Because you have raged against me and your complacency has come into my ears, I will put my hook in your nose and my bit in your mouth, and I will turn you back on the way by which you came.”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2 Kings 19:28</a:t>
            </a:r>
          </a:p>
        </p:txBody>
      </p:sp>
      <p:sp>
        <p:nvSpPr>
          <p:cNvPr id="7" name="TextBox 6">
            <a:extLst>
              <a:ext uri="{FF2B5EF4-FFF2-40B4-BE49-F238E27FC236}">
                <a16:creationId xmlns:a16="http://schemas.microsoft.com/office/drawing/2014/main" id="{80B5B936-1647-CB02-A7FD-4B84E5B866D9}"/>
              </a:ext>
            </a:extLst>
          </p:cNvPr>
          <p:cNvSpPr txBox="1"/>
          <p:nvPr/>
        </p:nvSpPr>
        <p:spPr>
          <a:xfrm>
            <a:off x="998951" y="4777357"/>
            <a:ext cx="10194098" cy="1200329"/>
          </a:xfrm>
          <a:prstGeom prst="rect">
            <a:avLst/>
          </a:prstGeom>
          <a:solidFill>
            <a:schemeClr val="accent3">
              <a:lumMod val="75000"/>
            </a:schemeClr>
          </a:solidFill>
          <a:effectLst>
            <a:softEdge rad="31750"/>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“For the simple are killed by their turning away, and the complacency of fools destroys them.”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Proverbs 1:32</a:t>
            </a:r>
          </a:p>
        </p:txBody>
      </p:sp>
      <p:sp>
        <p:nvSpPr>
          <p:cNvPr id="8" name="TextBox 7">
            <a:extLst>
              <a:ext uri="{FF2B5EF4-FFF2-40B4-BE49-F238E27FC236}">
                <a16:creationId xmlns:a16="http://schemas.microsoft.com/office/drawing/2014/main" id="{54717C27-DB20-59CA-D8B3-C68525A6E5C4}"/>
              </a:ext>
            </a:extLst>
          </p:cNvPr>
          <p:cNvSpPr txBox="1"/>
          <p:nvPr/>
        </p:nvSpPr>
        <p:spPr>
          <a:xfrm>
            <a:off x="1167009" y="4777357"/>
            <a:ext cx="10194098" cy="1569660"/>
          </a:xfrm>
          <a:prstGeom prst="rect">
            <a:avLst/>
          </a:prstGeom>
          <a:solidFill>
            <a:schemeClr val="accent3">
              <a:lumMod val="75000"/>
            </a:schemeClr>
          </a:solidFill>
          <a:effectLst>
            <a:softEdge rad="31750"/>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“At that time I will search Jerusalem with lamps, and I will punish the men who are complacent, those who say in their hearts, ‘The Lord will not do good, nor will he do ill.”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Zephaniah 1:12</a:t>
            </a:r>
          </a:p>
        </p:txBody>
      </p:sp>
    </p:spTree>
    <p:extLst>
      <p:ext uri="{BB962C8B-B14F-4D97-AF65-F5344CB8AC3E}">
        <p14:creationId xmlns:p14="http://schemas.microsoft.com/office/powerpoint/2010/main" val="410719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xit" presetSubtype="4" fill="hold" grpId="1" nodeType="withEffect">
                                  <p:stCondLst>
                                    <p:cond delay="0"/>
                                  </p:stCondLst>
                                  <p:childTnLst>
                                    <p:animEffect transition="out" filter="wipe(down)">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xit" presetSubtype="4" fill="hold" grpId="1" nodeType="withEffect">
                                  <p:stCondLst>
                                    <p:cond delay="0"/>
                                  </p:stCondLst>
                                  <p:childTnLst>
                                    <p:animEffect transition="out" filter="wipe(down)">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281FCD-5CB2-0748-10A1-FF98AD683B93}"/>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26EADFE-F681-5623-5C46-1E4B70ECDFA1}"/>
              </a:ext>
            </a:extLst>
          </p:cNvPr>
          <p:cNvSpPr txBox="1"/>
          <p:nvPr/>
        </p:nvSpPr>
        <p:spPr>
          <a:xfrm>
            <a:off x="701458" y="601249"/>
            <a:ext cx="105970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Six Necessities For Growth: Radical Transformation  </a:t>
            </a:r>
          </a:p>
        </p:txBody>
      </p:sp>
      <p:sp>
        <p:nvSpPr>
          <p:cNvPr id="3" name="TextBox 2">
            <a:extLst>
              <a:ext uri="{FF2B5EF4-FFF2-40B4-BE49-F238E27FC236}">
                <a16:creationId xmlns:a16="http://schemas.microsoft.com/office/drawing/2014/main" id="{E65EECB8-70CA-21F2-594E-46D777628650}"/>
              </a:ext>
            </a:extLst>
          </p:cNvPr>
          <p:cNvSpPr txBox="1"/>
          <p:nvPr/>
        </p:nvSpPr>
        <p:spPr>
          <a:xfrm>
            <a:off x="998951" y="1380504"/>
            <a:ext cx="10194098" cy="646331"/>
          </a:xfrm>
          <a:prstGeom prst="rect">
            <a:avLst/>
          </a:prstGeom>
          <a:solidFill>
            <a:srgbClr val="C00000"/>
          </a:solidFill>
          <a:effectLst>
            <a:softEdge rad="3175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Confront The Brutal Facts (With Hope)</a:t>
            </a:r>
          </a:p>
        </p:txBody>
      </p:sp>
      <p:sp>
        <p:nvSpPr>
          <p:cNvPr id="9" name="TextBox 8">
            <a:extLst>
              <a:ext uri="{FF2B5EF4-FFF2-40B4-BE49-F238E27FC236}">
                <a16:creationId xmlns:a16="http://schemas.microsoft.com/office/drawing/2014/main" id="{CF6455A8-6E2F-F87E-09B8-828D0845D39C}"/>
              </a:ext>
            </a:extLst>
          </p:cNvPr>
          <p:cNvSpPr txBox="1"/>
          <p:nvPr/>
        </p:nvSpPr>
        <p:spPr>
          <a:xfrm>
            <a:off x="998951" y="2104574"/>
            <a:ext cx="10194098" cy="646331"/>
          </a:xfrm>
          <a:prstGeom prst="rect">
            <a:avLst/>
          </a:prstGeom>
          <a:solidFill>
            <a:srgbClr val="C00000"/>
          </a:solidFill>
          <a:effectLst>
            <a:softEdge rad="3175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Set Specific &amp; Obtainable Goals </a:t>
            </a:r>
          </a:p>
        </p:txBody>
      </p:sp>
      <p:sp>
        <p:nvSpPr>
          <p:cNvPr id="8" name="TextBox 7">
            <a:extLst>
              <a:ext uri="{FF2B5EF4-FFF2-40B4-BE49-F238E27FC236}">
                <a16:creationId xmlns:a16="http://schemas.microsoft.com/office/drawing/2014/main" id="{EAB7D45C-23C9-BADD-8D7C-C94B1EA068D5}"/>
              </a:ext>
            </a:extLst>
          </p:cNvPr>
          <p:cNvSpPr txBox="1"/>
          <p:nvPr/>
        </p:nvSpPr>
        <p:spPr>
          <a:xfrm>
            <a:off x="998951" y="2851380"/>
            <a:ext cx="10194098" cy="646331"/>
          </a:xfrm>
          <a:prstGeom prst="rect">
            <a:avLst/>
          </a:prstGeom>
          <a:solidFill>
            <a:srgbClr val="C00000"/>
          </a:solidFill>
          <a:effectLst>
            <a:softEdge rad="3175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Surround Yourself With The Right People</a:t>
            </a:r>
          </a:p>
        </p:txBody>
      </p:sp>
    </p:spTree>
    <p:extLst>
      <p:ext uri="{BB962C8B-B14F-4D97-AF65-F5344CB8AC3E}">
        <p14:creationId xmlns:p14="http://schemas.microsoft.com/office/powerpoint/2010/main" val="583012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281FCD-5CB2-0748-10A1-FF98AD683B93}"/>
              </a:ext>
            </a:extLst>
          </p:cNvPr>
          <p:cNvPicPr>
            <a:picLocks noChangeAspect="1"/>
          </p:cNvPicPr>
          <p:nvPr/>
        </p:nvPicPr>
        <p:blipFill>
          <a:blip r:embed="rId2"/>
          <a:stretch>
            <a:fillRect/>
          </a:stretch>
        </p:blipFill>
        <p:spPr>
          <a:xfrm>
            <a:off x="0" y="11218"/>
            <a:ext cx="12192000" cy="6858000"/>
          </a:xfrm>
          <a:prstGeom prst="rect">
            <a:avLst/>
          </a:prstGeom>
        </p:spPr>
      </p:pic>
      <p:sp>
        <p:nvSpPr>
          <p:cNvPr id="2" name="TextBox 1">
            <a:extLst>
              <a:ext uri="{FF2B5EF4-FFF2-40B4-BE49-F238E27FC236}">
                <a16:creationId xmlns:a16="http://schemas.microsoft.com/office/drawing/2014/main" id="{926EADFE-F681-5623-5C46-1E4B70ECDFA1}"/>
              </a:ext>
            </a:extLst>
          </p:cNvPr>
          <p:cNvSpPr txBox="1"/>
          <p:nvPr/>
        </p:nvSpPr>
        <p:spPr>
          <a:xfrm>
            <a:off x="701458" y="601249"/>
            <a:ext cx="103590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Six Necessities For Growth: </a:t>
            </a:r>
            <a:r>
              <a:rPr lang="en-US" sz="3200" b="1" dirty="0">
                <a:solidFill>
                  <a:prstClr val="black"/>
                </a:solidFill>
                <a:latin typeface="Nexa Bold" panose="02000000000000000000" pitchFamily="2" charset="0"/>
              </a:rPr>
              <a:t>Durability &amp; Longevity </a:t>
            </a:r>
            <a:r>
              <a:rPr kumimoji="0" lang="en-US" sz="32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  </a:t>
            </a:r>
          </a:p>
        </p:txBody>
      </p:sp>
      <p:sp>
        <p:nvSpPr>
          <p:cNvPr id="3" name="TextBox 2">
            <a:extLst>
              <a:ext uri="{FF2B5EF4-FFF2-40B4-BE49-F238E27FC236}">
                <a16:creationId xmlns:a16="http://schemas.microsoft.com/office/drawing/2014/main" id="{E65EECB8-70CA-21F2-594E-46D777628650}"/>
              </a:ext>
            </a:extLst>
          </p:cNvPr>
          <p:cNvSpPr txBox="1"/>
          <p:nvPr/>
        </p:nvSpPr>
        <p:spPr>
          <a:xfrm>
            <a:off x="998951" y="1380504"/>
            <a:ext cx="10194098" cy="646331"/>
          </a:xfrm>
          <a:prstGeom prst="rect">
            <a:avLst/>
          </a:prstGeom>
          <a:solidFill>
            <a:srgbClr val="C00000"/>
          </a:solidFill>
          <a:effectLst>
            <a:softEdge rad="3175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Nexa Light" panose="02000000000000000000" pitchFamily="2" charset="0"/>
              </a:rPr>
              <a:t>Stay Focused On What You Can Do…Not Can’t</a:t>
            </a:r>
            <a:endParaRPr kumimoji="0" lang="en-US" sz="36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endParaRPr>
          </a:p>
        </p:txBody>
      </p:sp>
      <p:sp>
        <p:nvSpPr>
          <p:cNvPr id="4" name="TextBox 3">
            <a:extLst>
              <a:ext uri="{FF2B5EF4-FFF2-40B4-BE49-F238E27FC236}">
                <a16:creationId xmlns:a16="http://schemas.microsoft.com/office/drawing/2014/main" id="{96F2A6E4-D123-13D3-FF26-806992923A2D}"/>
              </a:ext>
            </a:extLst>
          </p:cNvPr>
          <p:cNvSpPr txBox="1"/>
          <p:nvPr/>
        </p:nvSpPr>
        <p:spPr>
          <a:xfrm>
            <a:off x="701458" y="2377329"/>
            <a:ext cx="2847456" cy="646331"/>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Talents</a:t>
            </a:r>
            <a:r>
              <a:rPr kumimoji="0" lang="en-US" sz="3600" b="1" i="0" u="none" strike="noStrike" kern="1200" cap="none" spc="0" normalizeH="0" noProof="0" dirty="0">
                <a:ln>
                  <a:noFill/>
                </a:ln>
                <a:solidFill>
                  <a:prstClr val="black"/>
                </a:solidFill>
                <a:effectLst/>
                <a:uLnTx/>
                <a:uFillTx/>
                <a:latin typeface="Nexa Bold" panose="02000000000000000000" pitchFamily="2" charset="0"/>
                <a:ea typeface="+mn-ea"/>
                <a:cs typeface="+mn-cs"/>
              </a:rPr>
              <a:t> </a:t>
            </a:r>
            <a:endParaRPr kumimoji="0" lang="en-US" sz="36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endParaRPr>
          </a:p>
        </p:txBody>
      </p:sp>
      <p:sp>
        <p:nvSpPr>
          <p:cNvPr id="5" name="TextBox 4">
            <a:extLst>
              <a:ext uri="{FF2B5EF4-FFF2-40B4-BE49-F238E27FC236}">
                <a16:creationId xmlns:a16="http://schemas.microsoft.com/office/drawing/2014/main" id="{C4CADA68-457F-2065-63AD-4E99B369B417}"/>
              </a:ext>
            </a:extLst>
          </p:cNvPr>
          <p:cNvSpPr txBox="1"/>
          <p:nvPr/>
        </p:nvSpPr>
        <p:spPr>
          <a:xfrm>
            <a:off x="4457242" y="2377329"/>
            <a:ext cx="2847456" cy="646331"/>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Nexa Bold" panose="02000000000000000000" pitchFamily="2" charset="0"/>
              </a:rPr>
              <a:t>Resources</a:t>
            </a:r>
            <a:endParaRPr kumimoji="0" lang="en-US" sz="36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endParaRPr>
          </a:p>
        </p:txBody>
      </p:sp>
      <p:sp>
        <p:nvSpPr>
          <p:cNvPr id="6" name="TextBox 5">
            <a:extLst>
              <a:ext uri="{FF2B5EF4-FFF2-40B4-BE49-F238E27FC236}">
                <a16:creationId xmlns:a16="http://schemas.microsoft.com/office/drawing/2014/main" id="{9EDE68F1-9E34-6D2D-7BB0-19D87BF5609B}"/>
              </a:ext>
            </a:extLst>
          </p:cNvPr>
          <p:cNvSpPr txBox="1"/>
          <p:nvPr/>
        </p:nvSpPr>
        <p:spPr>
          <a:xfrm>
            <a:off x="8643086" y="2377329"/>
            <a:ext cx="2847456" cy="646331"/>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Age/Health</a:t>
            </a:r>
          </a:p>
        </p:txBody>
      </p:sp>
      <p:sp>
        <p:nvSpPr>
          <p:cNvPr id="7" name="TextBox 6">
            <a:extLst>
              <a:ext uri="{FF2B5EF4-FFF2-40B4-BE49-F238E27FC236}">
                <a16:creationId xmlns:a16="http://schemas.microsoft.com/office/drawing/2014/main" id="{4BF4DCE9-122F-12E5-652E-9ADF89A4113A}"/>
              </a:ext>
            </a:extLst>
          </p:cNvPr>
          <p:cNvSpPr txBox="1"/>
          <p:nvPr/>
        </p:nvSpPr>
        <p:spPr>
          <a:xfrm>
            <a:off x="1143521" y="3440218"/>
            <a:ext cx="9904957" cy="2262158"/>
          </a:xfrm>
          <a:prstGeom prst="rect">
            <a:avLst/>
          </a:prstGeom>
          <a:noFill/>
        </p:spPr>
        <p:txBody>
          <a:bodyPr wrap="square">
            <a:spAutoFit/>
          </a:bodyPr>
          <a:lstStyle/>
          <a:p>
            <a:pPr algn="just">
              <a:lnSpc>
                <a:spcPct val="150000"/>
              </a:lnSpc>
              <a:defRPr/>
            </a:pPr>
            <a:r>
              <a:rPr lang="en-US" sz="2400" kern="100" dirty="0">
                <a:solidFill>
                  <a:prstClr val="black"/>
                </a:solidFill>
                <a:latin typeface="Nexa Light" panose="02000000000000000000" pitchFamily="2" charset="0"/>
                <a:ea typeface="Calibri" panose="020F0502020204030204" pitchFamily="34" charset="0"/>
                <a:cs typeface="Times New Roman" panose="02020603050405020304" pitchFamily="18" charset="0"/>
              </a:rPr>
              <a:t>“God has placed the parts in the body, every one of them, just as he wanted them to be. 19 If they were all one part, where would the body be? 20 As it is, there are many parts, but one body .” </a:t>
            </a:r>
            <a:endPar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lang="en-US" sz="2400" kern="100" dirty="0">
                <a:solidFill>
                  <a:prstClr val="black"/>
                </a:solidFill>
                <a:latin typeface="Nexa Light" panose="02000000000000000000" pitchFamily="2" charset="0"/>
                <a:ea typeface="Calibri" panose="020F0502020204030204" pitchFamily="34" charset="0"/>
                <a:cs typeface="Times New Roman" panose="02020603050405020304" pitchFamily="18" charset="0"/>
              </a:rPr>
              <a:t>1 Corinthians 12:18-20</a:t>
            </a:r>
            <a:r>
              <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rPr>
              <a:t> </a:t>
            </a:r>
          </a:p>
        </p:txBody>
      </p:sp>
      <p:sp>
        <p:nvSpPr>
          <p:cNvPr id="11" name="TextBox 10">
            <a:extLst>
              <a:ext uri="{FF2B5EF4-FFF2-40B4-BE49-F238E27FC236}">
                <a16:creationId xmlns:a16="http://schemas.microsoft.com/office/drawing/2014/main" id="{B1C8BDBF-CDAA-AF50-1AD2-380D0F6792C3}"/>
              </a:ext>
            </a:extLst>
          </p:cNvPr>
          <p:cNvSpPr txBox="1"/>
          <p:nvPr/>
        </p:nvSpPr>
        <p:spPr>
          <a:xfrm>
            <a:off x="1288092" y="3429000"/>
            <a:ext cx="9904957" cy="2262158"/>
          </a:xfrm>
          <a:prstGeom prst="rect">
            <a:avLst/>
          </a:prstGeom>
          <a:noFill/>
        </p:spPr>
        <p:txBody>
          <a:bodyPr wrap="square">
            <a:spAutoFit/>
          </a:bodyPr>
          <a:lstStyle/>
          <a:p>
            <a:pPr algn="just">
              <a:lnSpc>
                <a:spcPct val="150000"/>
              </a:lnSpc>
              <a:defRPr/>
            </a:pPr>
            <a:r>
              <a:rPr lang="en-US" sz="2400" kern="100" dirty="0">
                <a:solidFill>
                  <a:prstClr val="black"/>
                </a:solidFill>
                <a:latin typeface="Nexa Light" panose="02000000000000000000" pitchFamily="2" charset="0"/>
                <a:ea typeface="Calibri" panose="020F0502020204030204" pitchFamily="34" charset="0"/>
                <a:cs typeface="Times New Roman" panose="02020603050405020304" pitchFamily="18" charset="0"/>
              </a:rPr>
              <a:t>“42 And if anyone gives even a cup of cold water to one of these little ones who is my disciple, truly I tell you, that person will certainly not lose their reward .” </a:t>
            </a:r>
            <a:endPar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lang="en-US" sz="2400" kern="100" noProof="0" dirty="0">
                <a:solidFill>
                  <a:prstClr val="black"/>
                </a:solidFill>
                <a:latin typeface="Nexa Light" panose="02000000000000000000" pitchFamily="2" charset="0"/>
                <a:ea typeface="Calibri" panose="020F0502020204030204" pitchFamily="34" charset="0"/>
                <a:cs typeface="Times New Roman" panose="02020603050405020304" pitchFamily="18" charset="0"/>
              </a:rPr>
              <a:t>Matthew 10:42</a:t>
            </a:r>
            <a:endPar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1049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xit" presetSubtype="4" fill="hold" grpId="1" nodeType="withEffect">
                                  <p:stCondLst>
                                    <p:cond delay="0"/>
                                  </p:stCondLst>
                                  <p:childTnLst>
                                    <p:animEffect transition="out" filter="wipe(down)">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7" grpId="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281FCD-5CB2-0748-10A1-FF98AD683B93}"/>
              </a:ext>
            </a:extLst>
          </p:cNvPr>
          <p:cNvPicPr>
            <a:picLocks noChangeAspect="1"/>
          </p:cNvPicPr>
          <p:nvPr/>
        </p:nvPicPr>
        <p:blipFill>
          <a:blip r:embed="rId3"/>
          <a:stretch>
            <a:fillRect/>
          </a:stretch>
        </p:blipFill>
        <p:spPr>
          <a:xfrm>
            <a:off x="0" y="11218"/>
            <a:ext cx="12192000" cy="6858000"/>
          </a:xfrm>
          <a:prstGeom prst="rect">
            <a:avLst/>
          </a:prstGeom>
        </p:spPr>
      </p:pic>
      <p:sp>
        <p:nvSpPr>
          <p:cNvPr id="2" name="TextBox 1">
            <a:extLst>
              <a:ext uri="{FF2B5EF4-FFF2-40B4-BE49-F238E27FC236}">
                <a16:creationId xmlns:a16="http://schemas.microsoft.com/office/drawing/2014/main" id="{926EADFE-F681-5623-5C46-1E4B70ECDFA1}"/>
              </a:ext>
            </a:extLst>
          </p:cNvPr>
          <p:cNvSpPr txBox="1"/>
          <p:nvPr/>
        </p:nvSpPr>
        <p:spPr>
          <a:xfrm>
            <a:off x="701458" y="601249"/>
            <a:ext cx="103590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Six Necessities For Growth: </a:t>
            </a:r>
            <a:r>
              <a:rPr lang="en-US" sz="3200" b="1" dirty="0">
                <a:solidFill>
                  <a:prstClr val="black"/>
                </a:solidFill>
                <a:latin typeface="Nexa Bold" panose="02000000000000000000" pitchFamily="2" charset="0"/>
              </a:rPr>
              <a:t>Durability &amp; Longevity </a:t>
            </a:r>
            <a:r>
              <a:rPr kumimoji="0" lang="en-US" sz="32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  </a:t>
            </a:r>
          </a:p>
        </p:txBody>
      </p:sp>
      <p:sp>
        <p:nvSpPr>
          <p:cNvPr id="3" name="TextBox 2">
            <a:extLst>
              <a:ext uri="{FF2B5EF4-FFF2-40B4-BE49-F238E27FC236}">
                <a16:creationId xmlns:a16="http://schemas.microsoft.com/office/drawing/2014/main" id="{E65EECB8-70CA-21F2-594E-46D777628650}"/>
              </a:ext>
            </a:extLst>
          </p:cNvPr>
          <p:cNvSpPr txBox="1"/>
          <p:nvPr/>
        </p:nvSpPr>
        <p:spPr>
          <a:xfrm>
            <a:off x="998951" y="1380504"/>
            <a:ext cx="10194098" cy="646331"/>
          </a:xfrm>
          <a:prstGeom prst="rect">
            <a:avLst/>
          </a:prstGeom>
          <a:solidFill>
            <a:srgbClr val="C00000"/>
          </a:solidFill>
          <a:effectLst>
            <a:softEdge rad="3175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De</a:t>
            </a:r>
            <a:r>
              <a:rPr lang="en-US" sz="3600" dirty="0" err="1">
                <a:solidFill>
                  <a:prstClr val="white"/>
                </a:solidFill>
                <a:latin typeface="Nexa Light" panose="02000000000000000000" pitchFamily="2" charset="0"/>
              </a:rPr>
              <a:t>velop</a:t>
            </a:r>
            <a:r>
              <a:rPr lang="en-US" sz="3600" dirty="0">
                <a:solidFill>
                  <a:prstClr val="white"/>
                </a:solidFill>
                <a:latin typeface="Nexa Light" panose="02000000000000000000" pitchFamily="2" charset="0"/>
              </a:rPr>
              <a:t> &amp; Practice Daily Self-Discipline </a:t>
            </a:r>
            <a:endParaRPr kumimoji="0" lang="en-US" sz="36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endParaRPr>
          </a:p>
        </p:txBody>
      </p:sp>
      <p:sp>
        <p:nvSpPr>
          <p:cNvPr id="7" name="TextBox 6">
            <a:extLst>
              <a:ext uri="{FF2B5EF4-FFF2-40B4-BE49-F238E27FC236}">
                <a16:creationId xmlns:a16="http://schemas.microsoft.com/office/drawing/2014/main" id="{4BF4DCE9-122F-12E5-652E-9ADF89A4113A}"/>
              </a:ext>
            </a:extLst>
          </p:cNvPr>
          <p:cNvSpPr txBox="1"/>
          <p:nvPr/>
        </p:nvSpPr>
        <p:spPr>
          <a:xfrm>
            <a:off x="479641" y="2026835"/>
            <a:ext cx="11048479" cy="3924151"/>
          </a:xfrm>
          <a:prstGeom prst="rect">
            <a:avLst/>
          </a:prstGeom>
          <a:noFill/>
        </p:spPr>
        <p:txBody>
          <a:bodyPr wrap="square">
            <a:spAutoFit/>
          </a:bodyPr>
          <a:lstStyle/>
          <a:p>
            <a:pPr algn="just">
              <a:lnSpc>
                <a:spcPct val="150000"/>
              </a:lnSpc>
              <a:defRPr/>
            </a:pPr>
            <a:r>
              <a:rPr lang="en-US" sz="2400" kern="100" dirty="0">
                <a:solidFill>
                  <a:prstClr val="black"/>
                </a:solidFill>
                <a:latin typeface="Nexa Light" panose="02000000000000000000" pitchFamily="2" charset="0"/>
                <a:ea typeface="Calibri" panose="020F0502020204030204" pitchFamily="34" charset="0"/>
                <a:cs typeface="Times New Roman" panose="02020603050405020304" pitchFamily="18" charset="0"/>
              </a:rPr>
              <a:t>“24 Do you not know that those who run in a race all run, but only one receives the prize? Run in such a way that you may win. 25 Everyone who competes in the games exercises self-control in all things. They then do it to receive a perishable wreath, but we an imperishable. 26 Therefore I run in such a way, as not without aim; I box in such a way, as not beating the air;27 but I discipline my body and make it my slave, so that, after I have preached to others, I myself will not be disqualified .”  1 Corinthians 9:24-27</a:t>
            </a:r>
            <a:r>
              <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7D55A55F-FF12-30E1-1058-04FA5927C53E}"/>
              </a:ext>
            </a:extLst>
          </p:cNvPr>
          <p:cNvSpPr txBox="1"/>
          <p:nvPr/>
        </p:nvSpPr>
        <p:spPr>
          <a:xfrm>
            <a:off x="1899519" y="2273376"/>
            <a:ext cx="7962901" cy="954107"/>
          </a:xfrm>
          <a:prstGeom prst="rect">
            <a:avLst/>
          </a:prstGeom>
          <a:solidFill>
            <a:schemeClr val="accent3">
              <a:lumMod val="75000"/>
            </a:schemeClr>
          </a:solidFill>
          <a:effectLst>
            <a:softEdge rad="31750"/>
          </a:effectLst>
        </p:spPr>
        <p:txBody>
          <a:bodyPr wrap="square" rtlCol="0">
            <a:spAutoFit/>
          </a:bodyPr>
          <a:lstStyle/>
          <a:p>
            <a:pPr algn="ctr">
              <a:defRPr/>
            </a:pPr>
            <a:r>
              <a:rPr lang="en-US" sz="2800" dirty="0">
                <a:solidFill>
                  <a:prstClr val="white"/>
                </a:solidFill>
                <a:latin typeface="Nexa Light" panose="02000000000000000000" pitchFamily="2" charset="0"/>
              </a:rPr>
              <a:t>“Correction, or regulation of oneself for the sake of improvement.”</a:t>
            </a:r>
            <a:endParaRPr kumimoji="0" lang="en-US" sz="2800" b="0" i="0" u="none" strike="noStrike" kern="1200" cap="none" spc="0" normalizeH="0" baseline="0" noProof="0" dirty="0">
              <a:ln>
                <a:noFill/>
              </a:ln>
              <a:solidFill>
                <a:prstClr val="white"/>
              </a:solidFill>
              <a:effectLst/>
              <a:uLnTx/>
              <a:uFillTx/>
              <a:latin typeface="Nexa Light" panose="02000000000000000000" pitchFamily="2" charset="0"/>
            </a:endParaRPr>
          </a:p>
        </p:txBody>
      </p:sp>
      <p:sp>
        <p:nvSpPr>
          <p:cNvPr id="12" name="Rectangle 11">
            <a:extLst>
              <a:ext uri="{FF2B5EF4-FFF2-40B4-BE49-F238E27FC236}">
                <a16:creationId xmlns:a16="http://schemas.microsoft.com/office/drawing/2014/main" id="{D1EC30DB-D260-BCE6-78DB-15F4A4DAF63F}"/>
              </a:ext>
            </a:extLst>
          </p:cNvPr>
          <p:cNvSpPr/>
          <p:nvPr/>
        </p:nvSpPr>
        <p:spPr>
          <a:xfrm>
            <a:off x="5210827" y="4221271"/>
            <a:ext cx="6317293" cy="162839"/>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4674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xit" presetSubtype="4" fill="hold" grpId="1" nodeType="withEffect">
                                  <p:stCondLst>
                                    <p:cond delay="0"/>
                                  </p:stCondLst>
                                  <p:childTnLst>
                                    <p:animEffect transition="out" filter="wipe(down)">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9" grpId="1"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281FCD-5CB2-0748-10A1-FF98AD683B93}"/>
              </a:ext>
            </a:extLst>
          </p:cNvPr>
          <p:cNvPicPr>
            <a:picLocks noChangeAspect="1"/>
          </p:cNvPicPr>
          <p:nvPr/>
        </p:nvPicPr>
        <p:blipFill>
          <a:blip r:embed="rId3"/>
          <a:stretch>
            <a:fillRect/>
          </a:stretch>
        </p:blipFill>
        <p:spPr>
          <a:xfrm>
            <a:off x="0" y="11218"/>
            <a:ext cx="12192000" cy="6858000"/>
          </a:xfrm>
          <a:prstGeom prst="rect">
            <a:avLst/>
          </a:prstGeom>
        </p:spPr>
      </p:pic>
      <p:sp>
        <p:nvSpPr>
          <p:cNvPr id="2" name="TextBox 1">
            <a:extLst>
              <a:ext uri="{FF2B5EF4-FFF2-40B4-BE49-F238E27FC236}">
                <a16:creationId xmlns:a16="http://schemas.microsoft.com/office/drawing/2014/main" id="{926EADFE-F681-5623-5C46-1E4B70ECDFA1}"/>
              </a:ext>
            </a:extLst>
          </p:cNvPr>
          <p:cNvSpPr txBox="1"/>
          <p:nvPr/>
        </p:nvSpPr>
        <p:spPr>
          <a:xfrm>
            <a:off x="701458" y="601249"/>
            <a:ext cx="103590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Six Necessities For Growth: </a:t>
            </a:r>
            <a:r>
              <a:rPr lang="en-US" sz="3200" b="1" dirty="0">
                <a:solidFill>
                  <a:prstClr val="black"/>
                </a:solidFill>
                <a:latin typeface="Nexa Bold" panose="02000000000000000000" pitchFamily="2" charset="0"/>
              </a:rPr>
              <a:t>Durability &amp; Longevity </a:t>
            </a:r>
            <a:r>
              <a:rPr kumimoji="0" lang="en-US" sz="32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  </a:t>
            </a:r>
          </a:p>
        </p:txBody>
      </p:sp>
      <p:sp>
        <p:nvSpPr>
          <p:cNvPr id="3" name="TextBox 2">
            <a:extLst>
              <a:ext uri="{FF2B5EF4-FFF2-40B4-BE49-F238E27FC236}">
                <a16:creationId xmlns:a16="http://schemas.microsoft.com/office/drawing/2014/main" id="{E65EECB8-70CA-21F2-594E-46D777628650}"/>
              </a:ext>
            </a:extLst>
          </p:cNvPr>
          <p:cNvSpPr txBox="1"/>
          <p:nvPr/>
        </p:nvSpPr>
        <p:spPr>
          <a:xfrm>
            <a:off x="998951" y="1380504"/>
            <a:ext cx="10194098" cy="646331"/>
          </a:xfrm>
          <a:prstGeom prst="rect">
            <a:avLst/>
          </a:prstGeom>
          <a:solidFill>
            <a:srgbClr val="C00000"/>
          </a:solidFill>
          <a:effectLst>
            <a:softEdge rad="3175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Nexa Light" panose="02000000000000000000" pitchFamily="2" charset="0"/>
              </a:rPr>
              <a:t>Sharpen The Saw  </a:t>
            </a:r>
            <a:endParaRPr kumimoji="0" lang="en-US" sz="36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endParaRPr>
          </a:p>
        </p:txBody>
      </p:sp>
      <p:sp>
        <p:nvSpPr>
          <p:cNvPr id="7" name="TextBox 6">
            <a:extLst>
              <a:ext uri="{FF2B5EF4-FFF2-40B4-BE49-F238E27FC236}">
                <a16:creationId xmlns:a16="http://schemas.microsoft.com/office/drawing/2014/main" id="{4BF4DCE9-122F-12E5-652E-9ADF89A4113A}"/>
              </a:ext>
            </a:extLst>
          </p:cNvPr>
          <p:cNvSpPr txBox="1"/>
          <p:nvPr/>
        </p:nvSpPr>
        <p:spPr>
          <a:xfrm>
            <a:off x="516282" y="3864979"/>
            <a:ext cx="11048479" cy="1708160"/>
          </a:xfrm>
          <a:prstGeom prst="rect">
            <a:avLst/>
          </a:prstGeom>
          <a:noFill/>
        </p:spPr>
        <p:txBody>
          <a:bodyPr wrap="square">
            <a:spAutoFit/>
          </a:bodyPr>
          <a:lstStyle/>
          <a:p>
            <a:pPr algn="just">
              <a:lnSpc>
                <a:spcPct val="150000"/>
              </a:lnSpc>
              <a:defRPr/>
            </a:pPr>
            <a:r>
              <a:rPr lang="en-US" sz="2400" kern="100" dirty="0">
                <a:solidFill>
                  <a:prstClr val="black"/>
                </a:solidFill>
                <a:latin typeface="Nexa Light" panose="02000000000000000000" pitchFamily="2" charset="0"/>
                <a:ea typeface="Calibri" panose="020F0502020204030204" pitchFamily="34" charset="0"/>
                <a:cs typeface="Times New Roman" panose="02020603050405020304" pitchFamily="18" charset="0"/>
              </a:rPr>
              <a:t>“But he answered, “It is written, “‘Man shall not live by bread alone, but by every word that comes from the mouth of God .” </a:t>
            </a:r>
          </a:p>
          <a:p>
            <a:pPr algn="r">
              <a:lnSpc>
                <a:spcPct val="150000"/>
              </a:lnSpc>
              <a:defRPr/>
            </a:pPr>
            <a:r>
              <a:rPr lang="en-US" sz="2400" kern="100" dirty="0">
                <a:solidFill>
                  <a:prstClr val="black"/>
                </a:solidFill>
                <a:latin typeface="Nexa Light" panose="02000000000000000000" pitchFamily="2" charset="0"/>
                <a:ea typeface="Calibri" panose="020F0502020204030204" pitchFamily="34" charset="0"/>
                <a:cs typeface="Times New Roman" panose="02020603050405020304" pitchFamily="18" charset="0"/>
              </a:rPr>
              <a:t> Matthew 4:4</a:t>
            </a:r>
            <a:endParaRPr kumimoji="0" lang="en-US" sz="20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18006A9-7BFF-149F-2C76-9654096D5B47}"/>
              </a:ext>
            </a:extLst>
          </p:cNvPr>
          <p:cNvSpPr txBox="1"/>
          <p:nvPr/>
        </p:nvSpPr>
        <p:spPr>
          <a:xfrm>
            <a:off x="701457" y="2259810"/>
            <a:ext cx="6989524" cy="523220"/>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prstClr val="black"/>
                </a:solidFill>
                <a:latin typeface="Nexa Bold" panose="02000000000000000000" pitchFamily="2" charset="0"/>
              </a:rPr>
              <a:t>We Need To Be Reading Scripture </a:t>
            </a:r>
            <a:endParaRPr kumimoji="0" lang="en-US" sz="2800" b="1" i="0" u="none" strike="noStrike" kern="1200" cap="none" spc="0" normalizeH="0" baseline="0" noProof="0" dirty="0">
              <a:ln>
                <a:noFill/>
              </a:ln>
              <a:solidFill>
                <a:prstClr val="black"/>
              </a:solidFill>
              <a:effectLst/>
              <a:uLnTx/>
              <a:uFillTx/>
              <a:latin typeface="Nexa Bold" panose="02000000000000000000" pitchFamily="2" charset="0"/>
            </a:endParaRPr>
          </a:p>
        </p:txBody>
      </p:sp>
      <p:sp>
        <p:nvSpPr>
          <p:cNvPr id="5" name="TextBox 4">
            <a:extLst>
              <a:ext uri="{FF2B5EF4-FFF2-40B4-BE49-F238E27FC236}">
                <a16:creationId xmlns:a16="http://schemas.microsoft.com/office/drawing/2014/main" id="{018377DD-2BEB-B8B1-9033-C65CF87732F0}"/>
              </a:ext>
            </a:extLst>
          </p:cNvPr>
          <p:cNvSpPr txBox="1"/>
          <p:nvPr/>
        </p:nvSpPr>
        <p:spPr>
          <a:xfrm>
            <a:off x="713460" y="3489456"/>
            <a:ext cx="11048479" cy="2262158"/>
          </a:xfrm>
          <a:prstGeom prst="rect">
            <a:avLst/>
          </a:prstGeom>
          <a:noFill/>
        </p:spPr>
        <p:txBody>
          <a:bodyPr wrap="square">
            <a:spAutoFit/>
          </a:bodyPr>
          <a:lstStyle/>
          <a:p>
            <a:pPr algn="just">
              <a:lnSpc>
                <a:spcPct val="150000"/>
              </a:lnSpc>
              <a:defRPr/>
            </a:pPr>
            <a:r>
              <a:rPr lang="en-US" sz="2400" kern="100" dirty="0">
                <a:solidFill>
                  <a:prstClr val="black"/>
                </a:solidFill>
                <a:latin typeface="Nexa Light" panose="02000000000000000000" pitchFamily="2" charset="0"/>
                <a:ea typeface="Calibri" panose="020F0502020204030204" pitchFamily="34" charset="0"/>
                <a:cs typeface="Times New Roman" panose="02020603050405020304" pitchFamily="18" charset="0"/>
              </a:rPr>
              <a:t>“Your words were found, and I ate them, and your words became to me a joy and the delight of my heart, for I am called by your name, O Lord, God of hosts.” </a:t>
            </a:r>
          </a:p>
          <a:p>
            <a:pPr algn="r">
              <a:lnSpc>
                <a:spcPct val="150000"/>
              </a:lnSpc>
              <a:defRPr/>
            </a:pPr>
            <a:r>
              <a:rPr lang="en-US" sz="2400" kern="100" dirty="0">
                <a:solidFill>
                  <a:prstClr val="black"/>
                </a:solidFill>
                <a:latin typeface="Nexa Light" panose="02000000000000000000" pitchFamily="2" charset="0"/>
                <a:ea typeface="Calibri" panose="020F0502020204030204" pitchFamily="34" charset="0"/>
                <a:cs typeface="Times New Roman" panose="02020603050405020304" pitchFamily="18" charset="0"/>
              </a:rPr>
              <a:t> Jeremiah 15:16</a:t>
            </a:r>
            <a:endParaRPr kumimoji="0" lang="en-US" sz="20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052F797-60FA-ACE1-1CE5-6A5919884D9B}"/>
              </a:ext>
            </a:extLst>
          </p:cNvPr>
          <p:cNvSpPr txBox="1"/>
          <p:nvPr/>
        </p:nvSpPr>
        <p:spPr>
          <a:xfrm>
            <a:off x="701457" y="2916998"/>
            <a:ext cx="6989524" cy="523220"/>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Nexa Bold" panose="02000000000000000000" pitchFamily="2" charset="0"/>
              </a:rPr>
              <a:t>We</a:t>
            </a:r>
            <a:r>
              <a:rPr kumimoji="0" lang="en-US" sz="2800" b="1" i="0" u="none" strike="noStrike" kern="1200" cap="none" spc="0" normalizeH="0" noProof="0" dirty="0">
                <a:ln>
                  <a:noFill/>
                </a:ln>
                <a:solidFill>
                  <a:prstClr val="black"/>
                </a:solidFill>
                <a:effectLst/>
                <a:uLnTx/>
                <a:uFillTx/>
                <a:latin typeface="Nexa Bold" panose="02000000000000000000" pitchFamily="2" charset="0"/>
              </a:rPr>
              <a:t> Need Solitude, Meditation &amp; Prayer</a:t>
            </a:r>
            <a:endParaRPr kumimoji="0" lang="en-US" sz="2800" b="1" i="0" u="none" strike="noStrike" kern="1200" cap="none" spc="0" normalizeH="0" baseline="0" noProof="0" dirty="0">
              <a:ln>
                <a:noFill/>
              </a:ln>
              <a:solidFill>
                <a:prstClr val="black"/>
              </a:solidFill>
              <a:effectLst/>
              <a:uLnTx/>
              <a:uFillTx/>
              <a:latin typeface="Nexa Bold" panose="02000000000000000000" pitchFamily="2" charset="0"/>
            </a:endParaRPr>
          </a:p>
        </p:txBody>
      </p:sp>
      <p:sp>
        <p:nvSpPr>
          <p:cNvPr id="11" name="TextBox 10">
            <a:extLst>
              <a:ext uri="{FF2B5EF4-FFF2-40B4-BE49-F238E27FC236}">
                <a16:creationId xmlns:a16="http://schemas.microsoft.com/office/drawing/2014/main" id="{58F12312-8B03-967B-71E4-FDC0F1A01783}"/>
              </a:ext>
            </a:extLst>
          </p:cNvPr>
          <p:cNvSpPr txBox="1"/>
          <p:nvPr/>
        </p:nvSpPr>
        <p:spPr>
          <a:xfrm>
            <a:off x="356730" y="3396121"/>
            <a:ext cx="11048479" cy="2816156"/>
          </a:xfrm>
          <a:prstGeom prst="rect">
            <a:avLst/>
          </a:prstGeom>
          <a:noFill/>
        </p:spPr>
        <p:txBody>
          <a:bodyPr wrap="square">
            <a:spAutoFit/>
          </a:bodyPr>
          <a:lstStyle/>
          <a:p>
            <a:pPr algn="just">
              <a:lnSpc>
                <a:spcPct val="150000"/>
              </a:lnSpc>
              <a:defRPr/>
            </a:pPr>
            <a:r>
              <a:rPr lang="en-US" sz="2400" kern="100" dirty="0">
                <a:solidFill>
                  <a:prstClr val="black"/>
                </a:solidFill>
                <a:latin typeface="Nexa Light" panose="02000000000000000000" pitchFamily="2" charset="0"/>
                <a:ea typeface="Calibri" panose="020F0502020204030204" pitchFamily="34" charset="0"/>
                <a:cs typeface="Times New Roman" panose="02020603050405020304" pitchFamily="18" charset="0"/>
              </a:rPr>
              <a:t>“And He *said to them, “Come away by yourselves to a secluded place and rest a while.” (For there were many people coming and going, and they did not even have time to eat.) 32 They went away in the boat to a secluded place by themselves .” </a:t>
            </a:r>
          </a:p>
          <a:p>
            <a:pPr algn="r">
              <a:lnSpc>
                <a:spcPct val="150000"/>
              </a:lnSpc>
              <a:defRPr/>
            </a:pPr>
            <a:r>
              <a:rPr lang="en-US" sz="2400" kern="100" dirty="0">
                <a:solidFill>
                  <a:prstClr val="black"/>
                </a:solidFill>
                <a:latin typeface="Nexa Light" panose="02000000000000000000" pitchFamily="2" charset="0"/>
                <a:ea typeface="Calibri" panose="020F0502020204030204" pitchFamily="34" charset="0"/>
                <a:cs typeface="Times New Roman" panose="02020603050405020304" pitchFamily="18" charset="0"/>
              </a:rPr>
              <a:t> Mark 6:31-32</a:t>
            </a:r>
            <a:endParaRPr kumimoji="0" lang="en-US" sz="20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E5C461F-8B9B-F3BA-EEA4-7853AF70716C}"/>
              </a:ext>
            </a:extLst>
          </p:cNvPr>
          <p:cNvSpPr txBox="1"/>
          <p:nvPr/>
        </p:nvSpPr>
        <p:spPr>
          <a:xfrm>
            <a:off x="436506" y="4327972"/>
            <a:ext cx="11048479" cy="1154162"/>
          </a:xfrm>
          <a:prstGeom prst="rect">
            <a:avLst/>
          </a:prstGeom>
          <a:noFill/>
        </p:spPr>
        <p:txBody>
          <a:bodyPr wrap="square">
            <a:spAutoFit/>
          </a:bodyPr>
          <a:lstStyle/>
          <a:p>
            <a:pPr algn="just">
              <a:lnSpc>
                <a:spcPct val="150000"/>
              </a:lnSpc>
              <a:defRPr/>
            </a:pPr>
            <a:r>
              <a:rPr lang="en-US" sz="2400" kern="100" dirty="0">
                <a:solidFill>
                  <a:prstClr val="black"/>
                </a:solidFill>
                <a:latin typeface="Nexa Light" panose="02000000000000000000" pitchFamily="2" charset="0"/>
                <a:ea typeface="Calibri" panose="020F0502020204030204" pitchFamily="34" charset="0"/>
                <a:cs typeface="Times New Roman" panose="02020603050405020304" pitchFamily="18" charset="0"/>
              </a:rPr>
              <a:t>“But Jesus often withdrew to lonely places and prayed.”  </a:t>
            </a:r>
          </a:p>
          <a:p>
            <a:pPr algn="r">
              <a:lnSpc>
                <a:spcPct val="150000"/>
              </a:lnSpc>
              <a:defRPr/>
            </a:pPr>
            <a:r>
              <a:rPr lang="en-US" sz="2400" kern="100" dirty="0">
                <a:solidFill>
                  <a:prstClr val="black"/>
                </a:solidFill>
                <a:latin typeface="Nexa Light" panose="02000000000000000000" pitchFamily="2" charset="0"/>
                <a:ea typeface="Calibri" panose="020F0502020204030204" pitchFamily="34" charset="0"/>
                <a:cs typeface="Times New Roman" panose="02020603050405020304" pitchFamily="18" charset="0"/>
              </a:rPr>
              <a:t> Luke 5:16</a:t>
            </a:r>
            <a:endParaRPr kumimoji="0" lang="en-US" sz="20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AD2E4FD-9E45-0938-E9CF-6CDA4FFE5B48}"/>
              </a:ext>
            </a:extLst>
          </p:cNvPr>
          <p:cNvSpPr txBox="1"/>
          <p:nvPr/>
        </p:nvSpPr>
        <p:spPr>
          <a:xfrm>
            <a:off x="682667" y="3602501"/>
            <a:ext cx="6989524" cy="523220"/>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Nexa Bold" panose="02000000000000000000" pitchFamily="2" charset="0"/>
              </a:rPr>
              <a:t>We</a:t>
            </a:r>
            <a:r>
              <a:rPr kumimoji="0" lang="en-US" sz="2800" b="1" i="0" u="none" strike="noStrike" kern="1200" cap="none" spc="0" normalizeH="0" noProof="0" dirty="0">
                <a:ln>
                  <a:noFill/>
                </a:ln>
                <a:solidFill>
                  <a:prstClr val="black"/>
                </a:solidFill>
                <a:effectLst/>
                <a:uLnTx/>
                <a:uFillTx/>
                <a:latin typeface="Nexa Bold" panose="02000000000000000000" pitchFamily="2" charset="0"/>
              </a:rPr>
              <a:t> Need To Surround Ourselves</a:t>
            </a:r>
            <a:endParaRPr kumimoji="0" lang="en-US" sz="2800" b="1" i="0" u="none" strike="noStrike" kern="1200" cap="none" spc="0" normalizeH="0" baseline="0" noProof="0" dirty="0">
              <a:ln>
                <a:noFill/>
              </a:ln>
              <a:solidFill>
                <a:prstClr val="black"/>
              </a:solidFill>
              <a:effectLst/>
              <a:uLnTx/>
              <a:uFillTx/>
              <a:latin typeface="Nexa Bold" panose="02000000000000000000" pitchFamily="2" charset="0"/>
            </a:endParaRPr>
          </a:p>
        </p:txBody>
      </p:sp>
    </p:spTree>
    <p:extLst>
      <p:ext uri="{BB962C8B-B14F-4D97-AF65-F5344CB8AC3E}">
        <p14:creationId xmlns:p14="http://schemas.microsoft.com/office/powerpoint/2010/main" val="1011065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xit" presetSubtype="4" fill="hold" grpId="1" nodeType="withEffect">
                                  <p:stCondLst>
                                    <p:cond delay="0"/>
                                  </p:stCondLst>
                                  <p:childTnLst>
                                    <p:animEffect transition="out" filter="wipe(dow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xit" presetSubtype="4" fill="hold" grpId="1" nodeType="withEffect">
                                  <p:stCondLst>
                                    <p:cond delay="0"/>
                                  </p:stCondLst>
                                  <p:childTnLst>
                                    <p:animEffect transition="out" filter="wipe(down)">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22" presetClass="exit" presetSubtype="4" fill="hold" grpId="1" nodeType="withEffect">
                                  <p:stCondLst>
                                    <p:cond delay="0"/>
                                  </p:stCondLst>
                                  <p:childTnLst>
                                    <p:animEffect transition="out" filter="wipe(down)">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par>
                                <p:cTn id="47" presetID="22" presetClass="exit" presetSubtype="4" fill="hold" grpId="1" nodeType="withEffect">
                                  <p:stCondLst>
                                    <p:cond delay="0"/>
                                  </p:stCondLst>
                                  <p:childTnLst>
                                    <p:animEffect transition="out" filter="wipe(down)">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animBg="1"/>
      <p:bldP spid="5" grpId="0"/>
      <p:bldP spid="5" grpId="1"/>
      <p:bldP spid="8" grpId="0" animBg="1"/>
      <p:bldP spid="11" grpId="0"/>
      <p:bldP spid="11" grpId="1"/>
      <p:bldP spid="13" grpId="0"/>
      <p:bldP spid="13" grpId="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722</Words>
  <Application>Microsoft Macintosh PowerPoint</Application>
  <PresentationFormat>Widescreen</PresentationFormat>
  <Paragraphs>46</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2</cp:revision>
  <dcterms:created xsi:type="dcterms:W3CDTF">2023-08-17T14:30:55Z</dcterms:created>
  <dcterms:modified xsi:type="dcterms:W3CDTF">2023-08-17T15:28:35Z</dcterms:modified>
</cp:coreProperties>
</file>