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A455"/>
    <a:srgbClr val="4F56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20"/>
  </p:normalViewPr>
  <p:slideViewPr>
    <p:cSldViewPr snapToGrid="0">
      <p:cViewPr varScale="1">
        <p:scale>
          <a:sx n="102" d="100"/>
          <a:sy n="102" d="100"/>
        </p:scale>
        <p:origin x="95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0987E-3818-05C1-DFE7-E7C2493938B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6C1F29D-6C61-EC7D-DD4C-2FF05EF7674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E54331A-0EB3-E221-A841-76BC4BA0D5FD}"/>
              </a:ext>
            </a:extLst>
          </p:cNvPr>
          <p:cNvSpPr>
            <a:spLocks noGrp="1"/>
          </p:cNvSpPr>
          <p:nvPr>
            <p:ph type="dt" sz="half" idx="10"/>
          </p:nvPr>
        </p:nvSpPr>
        <p:spPr/>
        <p:txBody>
          <a:bodyPr/>
          <a:lstStyle/>
          <a:p>
            <a:fld id="{E43C1659-9AF0-6346-9F50-99AD421988BA}" type="datetimeFigureOut">
              <a:rPr lang="en-US" smtClean="0"/>
              <a:t>8/24/23</a:t>
            </a:fld>
            <a:endParaRPr lang="en-US"/>
          </a:p>
        </p:txBody>
      </p:sp>
      <p:sp>
        <p:nvSpPr>
          <p:cNvPr id="5" name="Footer Placeholder 4">
            <a:extLst>
              <a:ext uri="{FF2B5EF4-FFF2-40B4-BE49-F238E27FC236}">
                <a16:creationId xmlns:a16="http://schemas.microsoft.com/office/drawing/2014/main" id="{CDC713C0-7CC3-81E3-30E9-78AE116A26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58A84F-9A1A-84E9-51FA-D5D67E360349}"/>
              </a:ext>
            </a:extLst>
          </p:cNvPr>
          <p:cNvSpPr>
            <a:spLocks noGrp="1"/>
          </p:cNvSpPr>
          <p:nvPr>
            <p:ph type="sldNum" sz="quarter" idx="12"/>
          </p:nvPr>
        </p:nvSpPr>
        <p:spPr/>
        <p:txBody>
          <a:bodyPr/>
          <a:lstStyle/>
          <a:p>
            <a:fld id="{E6E0AD67-8E6A-2543-AE67-933A3D12E80F}" type="slidenum">
              <a:rPr lang="en-US" smtClean="0"/>
              <a:t>‹#›</a:t>
            </a:fld>
            <a:endParaRPr lang="en-US"/>
          </a:p>
        </p:txBody>
      </p:sp>
    </p:spTree>
    <p:extLst>
      <p:ext uri="{BB962C8B-B14F-4D97-AF65-F5344CB8AC3E}">
        <p14:creationId xmlns:p14="http://schemas.microsoft.com/office/powerpoint/2010/main" val="3580759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70A35-DFC2-CF9F-6580-F10673A8D1F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D24CBD-F8E2-3B65-0B4B-23FF96B1A50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7900B6-A11B-55C9-194B-EF318FD1A568}"/>
              </a:ext>
            </a:extLst>
          </p:cNvPr>
          <p:cNvSpPr>
            <a:spLocks noGrp="1"/>
          </p:cNvSpPr>
          <p:nvPr>
            <p:ph type="dt" sz="half" idx="10"/>
          </p:nvPr>
        </p:nvSpPr>
        <p:spPr/>
        <p:txBody>
          <a:bodyPr/>
          <a:lstStyle/>
          <a:p>
            <a:fld id="{E43C1659-9AF0-6346-9F50-99AD421988BA}" type="datetimeFigureOut">
              <a:rPr lang="en-US" smtClean="0"/>
              <a:t>8/24/23</a:t>
            </a:fld>
            <a:endParaRPr lang="en-US"/>
          </a:p>
        </p:txBody>
      </p:sp>
      <p:sp>
        <p:nvSpPr>
          <p:cNvPr id="5" name="Footer Placeholder 4">
            <a:extLst>
              <a:ext uri="{FF2B5EF4-FFF2-40B4-BE49-F238E27FC236}">
                <a16:creationId xmlns:a16="http://schemas.microsoft.com/office/drawing/2014/main" id="{A4BB956A-0796-A589-F0B1-CFB4772677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D32692-5418-189D-8660-6DEBF86570AF}"/>
              </a:ext>
            </a:extLst>
          </p:cNvPr>
          <p:cNvSpPr>
            <a:spLocks noGrp="1"/>
          </p:cNvSpPr>
          <p:nvPr>
            <p:ph type="sldNum" sz="quarter" idx="12"/>
          </p:nvPr>
        </p:nvSpPr>
        <p:spPr/>
        <p:txBody>
          <a:bodyPr/>
          <a:lstStyle/>
          <a:p>
            <a:fld id="{E6E0AD67-8E6A-2543-AE67-933A3D12E80F}" type="slidenum">
              <a:rPr lang="en-US" smtClean="0"/>
              <a:t>‹#›</a:t>
            </a:fld>
            <a:endParaRPr lang="en-US"/>
          </a:p>
        </p:txBody>
      </p:sp>
    </p:spTree>
    <p:extLst>
      <p:ext uri="{BB962C8B-B14F-4D97-AF65-F5344CB8AC3E}">
        <p14:creationId xmlns:p14="http://schemas.microsoft.com/office/powerpoint/2010/main" val="2287398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075095-4ABC-3113-5EBA-B4A4FF5761D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0CFFC89-F49F-0334-A371-537E4152703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E9E04E-EB26-CCD0-BC0C-4498F485E588}"/>
              </a:ext>
            </a:extLst>
          </p:cNvPr>
          <p:cNvSpPr>
            <a:spLocks noGrp="1"/>
          </p:cNvSpPr>
          <p:nvPr>
            <p:ph type="dt" sz="half" idx="10"/>
          </p:nvPr>
        </p:nvSpPr>
        <p:spPr/>
        <p:txBody>
          <a:bodyPr/>
          <a:lstStyle/>
          <a:p>
            <a:fld id="{E43C1659-9AF0-6346-9F50-99AD421988BA}" type="datetimeFigureOut">
              <a:rPr lang="en-US" smtClean="0"/>
              <a:t>8/24/23</a:t>
            </a:fld>
            <a:endParaRPr lang="en-US"/>
          </a:p>
        </p:txBody>
      </p:sp>
      <p:sp>
        <p:nvSpPr>
          <p:cNvPr id="5" name="Footer Placeholder 4">
            <a:extLst>
              <a:ext uri="{FF2B5EF4-FFF2-40B4-BE49-F238E27FC236}">
                <a16:creationId xmlns:a16="http://schemas.microsoft.com/office/drawing/2014/main" id="{C1810D3D-FDF8-3141-638E-CD6AE112FE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2A94E9-6E44-792A-055F-5B6605C3638E}"/>
              </a:ext>
            </a:extLst>
          </p:cNvPr>
          <p:cNvSpPr>
            <a:spLocks noGrp="1"/>
          </p:cNvSpPr>
          <p:nvPr>
            <p:ph type="sldNum" sz="quarter" idx="12"/>
          </p:nvPr>
        </p:nvSpPr>
        <p:spPr/>
        <p:txBody>
          <a:bodyPr/>
          <a:lstStyle/>
          <a:p>
            <a:fld id="{E6E0AD67-8E6A-2543-AE67-933A3D12E80F}" type="slidenum">
              <a:rPr lang="en-US" smtClean="0"/>
              <a:t>‹#›</a:t>
            </a:fld>
            <a:endParaRPr lang="en-US"/>
          </a:p>
        </p:txBody>
      </p:sp>
    </p:spTree>
    <p:extLst>
      <p:ext uri="{BB962C8B-B14F-4D97-AF65-F5344CB8AC3E}">
        <p14:creationId xmlns:p14="http://schemas.microsoft.com/office/powerpoint/2010/main" val="61776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160F6-1F62-3895-38BD-EF06BBD372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D8C971-1B70-941E-B60B-2E12056C9A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F5DDAA-EF9B-383A-C1A8-4615255234F1}"/>
              </a:ext>
            </a:extLst>
          </p:cNvPr>
          <p:cNvSpPr>
            <a:spLocks noGrp="1"/>
          </p:cNvSpPr>
          <p:nvPr>
            <p:ph type="dt" sz="half" idx="10"/>
          </p:nvPr>
        </p:nvSpPr>
        <p:spPr/>
        <p:txBody>
          <a:bodyPr/>
          <a:lstStyle/>
          <a:p>
            <a:fld id="{E43C1659-9AF0-6346-9F50-99AD421988BA}" type="datetimeFigureOut">
              <a:rPr lang="en-US" smtClean="0"/>
              <a:t>8/24/23</a:t>
            </a:fld>
            <a:endParaRPr lang="en-US"/>
          </a:p>
        </p:txBody>
      </p:sp>
      <p:sp>
        <p:nvSpPr>
          <p:cNvPr id="5" name="Footer Placeholder 4">
            <a:extLst>
              <a:ext uri="{FF2B5EF4-FFF2-40B4-BE49-F238E27FC236}">
                <a16:creationId xmlns:a16="http://schemas.microsoft.com/office/drawing/2014/main" id="{868909DE-6B53-4AE5-4A35-6A2D86DF2E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8A552A-61A3-35A7-F360-9BF8605F93E8}"/>
              </a:ext>
            </a:extLst>
          </p:cNvPr>
          <p:cNvSpPr>
            <a:spLocks noGrp="1"/>
          </p:cNvSpPr>
          <p:nvPr>
            <p:ph type="sldNum" sz="quarter" idx="12"/>
          </p:nvPr>
        </p:nvSpPr>
        <p:spPr/>
        <p:txBody>
          <a:bodyPr/>
          <a:lstStyle/>
          <a:p>
            <a:fld id="{E6E0AD67-8E6A-2543-AE67-933A3D12E80F}" type="slidenum">
              <a:rPr lang="en-US" smtClean="0"/>
              <a:t>‹#›</a:t>
            </a:fld>
            <a:endParaRPr lang="en-US"/>
          </a:p>
        </p:txBody>
      </p:sp>
    </p:spTree>
    <p:extLst>
      <p:ext uri="{BB962C8B-B14F-4D97-AF65-F5344CB8AC3E}">
        <p14:creationId xmlns:p14="http://schemas.microsoft.com/office/powerpoint/2010/main" val="1519418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CB2CD-3950-6AD2-7012-3D7970A610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C85578A-E238-9076-3E0E-3F693D94306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6E8576F-B1C6-2104-C5A9-D30CB71E19DA}"/>
              </a:ext>
            </a:extLst>
          </p:cNvPr>
          <p:cNvSpPr>
            <a:spLocks noGrp="1"/>
          </p:cNvSpPr>
          <p:nvPr>
            <p:ph type="dt" sz="half" idx="10"/>
          </p:nvPr>
        </p:nvSpPr>
        <p:spPr/>
        <p:txBody>
          <a:bodyPr/>
          <a:lstStyle/>
          <a:p>
            <a:fld id="{E43C1659-9AF0-6346-9F50-99AD421988BA}" type="datetimeFigureOut">
              <a:rPr lang="en-US" smtClean="0"/>
              <a:t>8/24/23</a:t>
            </a:fld>
            <a:endParaRPr lang="en-US"/>
          </a:p>
        </p:txBody>
      </p:sp>
      <p:sp>
        <p:nvSpPr>
          <p:cNvPr id="5" name="Footer Placeholder 4">
            <a:extLst>
              <a:ext uri="{FF2B5EF4-FFF2-40B4-BE49-F238E27FC236}">
                <a16:creationId xmlns:a16="http://schemas.microsoft.com/office/drawing/2014/main" id="{EEEAC4D3-CE18-F776-24F3-1DBE0E675B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9DD100-A9A0-22D2-35D5-DE8F2128D9B5}"/>
              </a:ext>
            </a:extLst>
          </p:cNvPr>
          <p:cNvSpPr>
            <a:spLocks noGrp="1"/>
          </p:cNvSpPr>
          <p:nvPr>
            <p:ph type="sldNum" sz="quarter" idx="12"/>
          </p:nvPr>
        </p:nvSpPr>
        <p:spPr/>
        <p:txBody>
          <a:bodyPr/>
          <a:lstStyle/>
          <a:p>
            <a:fld id="{E6E0AD67-8E6A-2543-AE67-933A3D12E80F}" type="slidenum">
              <a:rPr lang="en-US" smtClean="0"/>
              <a:t>‹#›</a:t>
            </a:fld>
            <a:endParaRPr lang="en-US"/>
          </a:p>
        </p:txBody>
      </p:sp>
    </p:spTree>
    <p:extLst>
      <p:ext uri="{BB962C8B-B14F-4D97-AF65-F5344CB8AC3E}">
        <p14:creationId xmlns:p14="http://schemas.microsoft.com/office/powerpoint/2010/main" val="3529088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8CA71-7140-BBAB-E24A-BBF79789B7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88BF80-5CA1-F3B6-4616-A4605BAB557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D9DC16A-A8C9-D238-3695-949E2811EED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EA4A104-DFE9-6301-4349-668E6CEEBF4F}"/>
              </a:ext>
            </a:extLst>
          </p:cNvPr>
          <p:cNvSpPr>
            <a:spLocks noGrp="1"/>
          </p:cNvSpPr>
          <p:nvPr>
            <p:ph type="dt" sz="half" idx="10"/>
          </p:nvPr>
        </p:nvSpPr>
        <p:spPr/>
        <p:txBody>
          <a:bodyPr/>
          <a:lstStyle/>
          <a:p>
            <a:fld id="{E43C1659-9AF0-6346-9F50-99AD421988BA}" type="datetimeFigureOut">
              <a:rPr lang="en-US" smtClean="0"/>
              <a:t>8/24/23</a:t>
            </a:fld>
            <a:endParaRPr lang="en-US"/>
          </a:p>
        </p:txBody>
      </p:sp>
      <p:sp>
        <p:nvSpPr>
          <p:cNvPr id="6" name="Footer Placeholder 5">
            <a:extLst>
              <a:ext uri="{FF2B5EF4-FFF2-40B4-BE49-F238E27FC236}">
                <a16:creationId xmlns:a16="http://schemas.microsoft.com/office/drawing/2014/main" id="{4066C425-21FE-7C81-3FFA-C34A87E4C8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C55A5A-8369-2B0F-D73A-9FBBC8F8C651}"/>
              </a:ext>
            </a:extLst>
          </p:cNvPr>
          <p:cNvSpPr>
            <a:spLocks noGrp="1"/>
          </p:cNvSpPr>
          <p:nvPr>
            <p:ph type="sldNum" sz="quarter" idx="12"/>
          </p:nvPr>
        </p:nvSpPr>
        <p:spPr/>
        <p:txBody>
          <a:bodyPr/>
          <a:lstStyle/>
          <a:p>
            <a:fld id="{E6E0AD67-8E6A-2543-AE67-933A3D12E80F}" type="slidenum">
              <a:rPr lang="en-US" smtClean="0"/>
              <a:t>‹#›</a:t>
            </a:fld>
            <a:endParaRPr lang="en-US"/>
          </a:p>
        </p:txBody>
      </p:sp>
    </p:spTree>
    <p:extLst>
      <p:ext uri="{BB962C8B-B14F-4D97-AF65-F5344CB8AC3E}">
        <p14:creationId xmlns:p14="http://schemas.microsoft.com/office/powerpoint/2010/main" val="3935003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F2512-1A7B-10E4-3A66-70109732BBC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AE712BC-1B69-F008-CF78-8CF1A6D15AF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5CD025F-1CB6-10BD-E880-7C078606BF7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AFC0A80-DE3C-7940-13C1-C5C17F830E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302445-5A5D-06C8-A1C2-C28D8A410CE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59EE834-781C-F43E-3FE4-1CCCA2FC6A7C}"/>
              </a:ext>
            </a:extLst>
          </p:cNvPr>
          <p:cNvSpPr>
            <a:spLocks noGrp="1"/>
          </p:cNvSpPr>
          <p:nvPr>
            <p:ph type="dt" sz="half" idx="10"/>
          </p:nvPr>
        </p:nvSpPr>
        <p:spPr/>
        <p:txBody>
          <a:bodyPr/>
          <a:lstStyle/>
          <a:p>
            <a:fld id="{E43C1659-9AF0-6346-9F50-99AD421988BA}" type="datetimeFigureOut">
              <a:rPr lang="en-US" smtClean="0"/>
              <a:t>8/24/23</a:t>
            </a:fld>
            <a:endParaRPr lang="en-US"/>
          </a:p>
        </p:txBody>
      </p:sp>
      <p:sp>
        <p:nvSpPr>
          <p:cNvPr id="8" name="Footer Placeholder 7">
            <a:extLst>
              <a:ext uri="{FF2B5EF4-FFF2-40B4-BE49-F238E27FC236}">
                <a16:creationId xmlns:a16="http://schemas.microsoft.com/office/drawing/2014/main" id="{58F8087E-328B-DBD0-28FE-1B7ABF310F8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1F775C-876A-DE23-8A8F-7055CE6745B6}"/>
              </a:ext>
            </a:extLst>
          </p:cNvPr>
          <p:cNvSpPr>
            <a:spLocks noGrp="1"/>
          </p:cNvSpPr>
          <p:nvPr>
            <p:ph type="sldNum" sz="quarter" idx="12"/>
          </p:nvPr>
        </p:nvSpPr>
        <p:spPr/>
        <p:txBody>
          <a:bodyPr/>
          <a:lstStyle/>
          <a:p>
            <a:fld id="{E6E0AD67-8E6A-2543-AE67-933A3D12E80F}" type="slidenum">
              <a:rPr lang="en-US" smtClean="0"/>
              <a:t>‹#›</a:t>
            </a:fld>
            <a:endParaRPr lang="en-US"/>
          </a:p>
        </p:txBody>
      </p:sp>
    </p:spTree>
    <p:extLst>
      <p:ext uri="{BB962C8B-B14F-4D97-AF65-F5344CB8AC3E}">
        <p14:creationId xmlns:p14="http://schemas.microsoft.com/office/powerpoint/2010/main" val="39387147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9C4D8-F54E-0308-50D6-D610EA2BD64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3A178C5-D204-1FF2-E0E0-78C0952E88C2}"/>
              </a:ext>
            </a:extLst>
          </p:cNvPr>
          <p:cNvSpPr>
            <a:spLocks noGrp="1"/>
          </p:cNvSpPr>
          <p:nvPr>
            <p:ph type="dt" sz="half" idx="10"/>
          </p:nvPr>
        </p:nvSpPr>
        <p:spPr/>
        <p:txBody>
          <a:bodyPr/>
          <a:lstStyle/>
          <a:p>
            <a:fld id="{E43C1659-9AF0-6346-9F50-99AD421988BA}" type="datetimeFigureOut">
              <a:rPr lang="en-US" smtClean="0"/>
              <a:t>8/24/23</a:t>
            </a:fld>
            <a:endParaRPr lang="en-US"/>
          </a:p>
        </p:txBody>
      </p:sp>
      <p:sp>
        <p:nvSpPr>
          <p:cNvPr id="4" name="Footer Placeholder 3">
            <a:extLst>
              <a:ext uri="{FF2B5EF4-FFF2-40B4-BE49-F238E27FC236}">
                <a16:creationId xmlns:a16="http://schemas.microsoft.com/office/drawing/2014/main" id="{EF57C46A-986D-D3BE-D8B1-35FB83717A8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20D1043-B68E-6589-652F-CFFC40A9C534}"/>
              </a:ext>
            </a:extLst>
          </p:cNvPr>
          <p:cNvSpPr>
            <a:spLocks noGrp="1"/>
          </p:cNvSpPr>
          <p:nvPr>
            <p:ph type="sldNum" sz="quarter" idx="12"/>
          </p:nvPr>
        </p:nvSpPr>
        <p:spPr/>
        <p:txBody>
          <a:bodyPr/>
          <a:lstStyle/>
          <a:p>
            <a:fld id="{E6E0AD67-8E6A-2543-AE67-933A3D12E80F}" type="slidenum">
              <a:rPr lang="en-US" smtClean="0"/>
              <a:t>‹#›</a:t>
            </a:fld>
            <a:endParaRPr lang="en-US"/>
          </a:p>
        </p:txBody>
      </p:sp>
    </p:spTree>
    <p:extLst>
      <p:ext uri="{BB962C8B-B14F-4D97-AF65-F5344CB8AC3E}">
        <p14:creationId xmlns:p14="http://schemas.microsoft.com/office/powerpoint/2010/main" val="705516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67BC9B-9966-E383-9516-992FC8E8CBB7}"/>
              </a:ext>
            </a:extLst>
          </p:cNvPr>
          <p:cNvSpPr>
            <a:spLocks noGrp="1"/>
          </p:cNvSpPr>
          <p:nvPr>
            <p:ph type="dt" sz="half" idx="10"/>
          </p:nvPr>
        </p:nvSpPr>
        <p:spPr/>
        <p:txBody>
          <a:bodyPr/>
          <a:lstStyle/>
          <a:p>
            <a:fld id="{E43C1659-9AF0-6346-9F50-99AD421988BA}" type="datetimeFigureOut">
              <a:rPr lang="en-US" smtClean="0"/>
              <a:t>8/24/23</a:t>
            </a:fld>
            <a:endParaRPr lang="en-US"/>
          </a:p>
        </p:txBody>
      </p:sp>
      <p:sp>
        <p:nvSpPr>
          <p:cNvPr id="3" name="Footer Placeholder 2">
            <a:extLst>
              <a:ext uri="{FF2B5EF4-FFF2-40B4-BE49-F238E27FC236}">
                <a16:creationId xmlns:a16="http://schemas.microsoft.com/office/drawing/2014/main" id="{0C1B5D28-3A1E-2D46-0AD0-87DFA89B77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E90FDA-3980-14D3-39CF-C7BA53738632}"/>
              </a:ext>
            </a:extLst>
          </p:cNvPr>
          <p:cNvSpPr>
            <a:spLocks noGrp="1"/>
          </p:cNvSpPr>
          <p:nvPr>
            <p:ph type="sldNum" sz="quarter" idx="12"/>
          </p:nvPr>
        </p:nvSpPr>
        <p:spPr/>
        <p:txBody>
          <a:bodyPr/>
          <a:lstStyle/>
          <a:p>
            <a:fld id="{E6E0AD67-8E6A-2543-AE67-933A3D12E80F}" type="slidenum">
              <a:rPr lang="en-US" smtClean="0"/>
              <a:t>‹#›</a:t>
            </a:fld>
            <a:endParaRPr lang="en-US"/>
          </a:p>
        </p:txBody>
      </p:sp>
    </p:spTree>
    <p:extLst>
      <p:ext uri="{BB962C8B-B14F-4D97-AF65-F5344CB8AC3E}">
        <p14:creationId xmlns:p14="http://schemas.microsoft.com/office/powerpoint/2010/main" val="819913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47809-5DFC-30CC-622A-1A74C02A53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1718BD2-4FD7-782B-1BAB-DF718F1222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7F3719B-04E0-129D-285D-1BEEF31D3C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FB8B4D-2276-7920-E2FD-4F257C718F89}"/>
              </a:ext>
            </a:extLst>
          </p:cNvPr>
          <p:cNvSpPr>
            <a:spLocks noGrp="1"/>
          </p:cNvSpPr>
          <p:nvPr>
            <p:ph type="dt" sz="half" idx="10"/>
          </p:nvPr>
        </p:nvSpPr>
        <p:spPr/>
        <p:txBody>
          <a:bodyPr/>
          <a:lstStyle/>
          <a:p>
            <a:fld id="{E43C1659-9AF0-6346-9F50-99AD421988BA}" type="datetimeFigureOut">
              <a:rPr lang="en-US" smtClean="0"/>
              <a:t>8/24/23</a:t>
            </a:fld>
            <a:endParaRPr lang="en-US"/>
          </a:p>
        </p:txBody>
      </p:sp>
      <p:sp>
        <p:nvSpPr>
          <p:cNvPr id="6" name="Footer Placeholder 5">
            <a:extLst>
              <a:ext uri="{FF2B5EF4-FFF2-40B4-BE49-F238E27FC236}">
                <a16:creationId xmlns:a16="http://schemas.microsoft.com/office/drawing/2014/main" id="{61E905B9-E579-9BC9-6D20-8F8F66B3EE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26DD30-FFC6-D329-8434-A0CBCFBA30E7}"/>
              </a:ext>
            </a:extLst>
          </p:cNvPr>
          <p:cNvSpPr>
            <a:spLocks noGrp="1"/>
          </p:cNvSpPr>
          <p:nvPr>
            <p:ph type="sldNum" sz="quarter" idx="12"/>
          </p:nvPr>
        </p:nvSpPr>
        <p:spPr/>
        <p:txBody>
          <a:bodyPr/>
          <a:lstStyle/>
          <a:p>
            <a:fld id="{E6E0AD67-8E6A-2543-AE67-933A3D12E80F}" type="slidenum">
              <a:rPr lang="en-US" smtClean="0"/>
              <a:t>‹#›</a:t>
            </a:fld>
            <a:endParaRPr lang="en-US"/>
          </a:p>
        </p:txBody>
      </p:sp>
    </p:spTree>
    <p:extLst>
      <p:ext uri="{BB962C8B-B14F-4D97-AF65-F5344CB8AC3E}">
        <p14:creationId xmlns:p14="http://schemas.microsoft.com/office/powerpoint/2010/main" val="27950518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17B84-E82B-D5F8-65C5-47CB932A93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3FD2416-4DD4-9A92-FCA3-AE1D16F67F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AC263F6-5F85-5EDF-52ED-869AA56A86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699DDA-708A-DB87-939E-9EB37792EFE0}"/>
              </a:ext>
            </a:extLst>
          </p:cNvPr>
          <p:cNvSpPr>
            <a:spLocks noGrp="1"/>
          </p:cNvSpPr>
          <p:nvPr>
            <p:ph type="dt" sz="half" idx="10"/>
          </p:nvPr>
        </p:nvSpPr>
        <p:spPr/>
        <p:txBody>
          <a:bodyPr/>
          <a:lstStyle/>
          <a:p>
            <a:fld id="{E43C1659-9AF0-6346-9F50-99AD421988BA}" type="datetimeFigureOut">
              <a:rPr lang="en-US" smtClean="0"/>
              <a:t>8/24/23</a:t>
            </a:fld>
            <a:endParaRPr lang="en-US"/>
          </a:p>
        </p:txBody>
      </p:sp>
      <p:sp>
        <p:nvSpPr>
          <p:cNvPr id="6" name="Footer Placeholder 5">
            <a:extLst>
              <a:ext uri="{FF2B5EF4-FFF2-40B4-BE49-F238E27FC236}">
                <a16:creationId xmlns:a16="http://schemas.microsoft.com/office/drawing/2014/main" id="{0CED501D-7457-7532-EBAD-22DACBF071B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71E43DD-2E66-9097-5C39-234F76356639}"/>
              </a:ext>
            </a:extLst>
          </p:cNvPr>
          <p:cNvSpPr>
            <a:spLocks noGrp="1"/>
          </p:cNvSpPr>
          <p:nvPr>
            <p:ph type="sldNum" sz="quarter" idx="12"/>
          </p:nvPr>
        </p:nvSpPr>
        <p:spPr/>
        <p:txBody>
          <a:bodyPr/>
          <a:lstStyle/>
          <a:p>
            <a:fld id="{E6E0AD67-8E6A-2543-AE67-933A3D12E80F}" type="slidenum">
              <a:rPr lang="en-US" smtClean="0"/>
              <a:t>‹#›</a:t>
            </a:fld>
            <a:endParaRPr lang="en-US"/>
          </a:p>
        </p:txBody>
      </p:sp>
    </p:spTree>
    <p:extLst>
      <p:ext uri="{BB962C8B-B14F-4D97-AF65-F5344CB8AC3E}">
        <p14:creationId xmlns:p14="http://schemas.microsoft.com/office/powerpoint/2010/main" val="3138707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2CE883-85DB-72C5-BEB5-C5005368AA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3D553A9-9925-44CB-5E01-8398A1A78B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D85A1C-7191-E6B2-4A0D-896A40825B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3C1659-9AF0-6346-9F50-99AD421988BA}" type="datetimeFigureOut">
              <a:rPr lang="en-US" smtClean="0"/>
              <a:t>8/24/23</a:t>
            </a:fld>
            <a:endParaRPr lang="en-US"/>
          </a:p>
        </p:txBody>
      </p:sp>
      <p:sp>
        <p:nvSpPr>
          <p:cNvPr id="5" name="Footer Placeholder 4">
            <a:extLst>
              <a:ext uri="{FF2B5EF4-FFF2-40B4-BE49-F238E27FC236}">
                <a16:creationId xmlns:a16="http://schemas.microsoft.com/office/drawing/2014/main" id="{30BE215D-D63B-984A-7F9F-EE72D7DB72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DE84170-9261-5C6F-9AA1-2AB81B0684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E0AD67-8E6A-2543-AE67-933A3D12E80F}" type="slidenum">
              <a:rPr lang="en-US" smtClean="0"/>
              <a:t>‹#›</a:t>
            </a:fld>
            <a:endParaRPr lang="en-US"/>
          </a:p>
        </p:txBody>
      </p:sp>
    </p:spTree>
    <p:extLst>
      <p:ext uri="{BB962C8B-B14F-4D97-AF65-F5344CB8AC3E}">
        <p14:creationId xmlns:p14="http://schemas.microsoft.com/office/powerpoint/2010/main" val="22108130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DFCD9-DAA4-0F1D-0A5E-1553E7D35C5D}"/>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306C5914-67C6-24FF-5CC0-72FE27000842}"/>
              </a:ext>
            </a:extLst>
          </p:cNvPr>
          <p:cNvSpPr>
            <a:spLocks noGrp="1"/>
          </p:cNvSpPr>
          <p:nvPr>
            <p:ph type="subTitle" idx="1"/>
          </p:nvPr>
        </p:nvSpPr>
        <p:spPr/>
        <p:txBody>
          <a:bodyPr/>
          <a:lstStyle/>
          <a:p>
            <a:endParaRPr lang="en-US"/>
          </a:p>
        </p:txBody>
      </p:sp>
      <p:pic>
        <p:nvPicPr>
          <p:cNvPr id="5" name="Picture 4">
            <a:extLst>
              <a:ext uri="{FF2B5EF4-FFF2-40B4-BE49-F238E27FC236}">
                <a16:creationId xmlns:a16="http://schemas.microsoft.com/office/drawing/2014/main" id="{14E53EC0-354E-55B5-CF3B-808B80FFC0FB}"/>
              </a:ext>
            </a:extLst>
          </p:cNvPr>
          <p:cNvPicPr>
            <a:picLocks noChangeAspect="1"/>
          </p:cNvPicPr>
          <p:nvPr/>
        </p:nvPicPr>
        <p:blipFill>
          <a:blip r:embed="rId2"/>
          <a:stretch>
            <a:fillRect/>
          </a:stretch>
        </p:blipFill>
        <p:spPr>
          <a:xfrm>
            <a:off x="0" y="0"/>
            <a:ext cx="12193472" cy="6858000"/>
          </a:xfrm>
          <a:prstGeom prst="rect">
            <a:avLst/>
          </a:prstGeom>
        </p:spPr>
      </p:pic>
    </p:spTree>
    <p:extLst>
      <p:ext uri="{BB962C8B-B14F-4D97-AF65-F5344CB8AC3E}">
        <p14:creationId xmlns:p14="http://schemas.microsoft.com/office/powerpoint/2010/main" val="3651687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BAB166F-2CC7-2AE8-492D-556BEE5E24A4}"/>
              </a:ext>
            </a:extLst>
          </p:cNvPr>
          <p:cNvPicPr>
            <a:picLocks noChangeAspect="1"/>
          </p:cNvPicPr>
          <p:nvPr/>
        </p:nvPicPr>
        <p:blipFill>
          <a:blip r:embed="rId2"/>
          <a:stretch>
            <a:fillRect/>
          </a:stretch>
        </p:blipFill>
        <p:spPr>
          <a:xfrm>
            <a:off x="0" y="0"/>
            <a:ext cx="12192736" cy="6858000"/>
          </a:xfrm>
          <a:prstGeom prst="rect">
            <a:avLst/>
          </a:prstGeom>
        </p:spPr>
      </p:pic>
      <p:sp>
        <p:nvSpPr>
          <p:cNvPr id="4" name="TextBox 3">
            <a:extLst>
              <a:ext uri="{FF2B5EF4-FFF2-40B4-BE49-F238E27FC236}">
                <a16:creationId xmlns:a16="http://schemas.microsoft.com/office/drawing/2014/main" id="{DFB3017F-27F5-4EDC-ECB6-CA927C9F88C1}"/>
              </a:ext>
            </a:extLst>
          </p:cNvPr>
          <p:cNvSpPr txBox="1"/>
          <p:nvPr/>
        </p:nvSpPr>
        <p:spPr>
          <a:xfrm>
            <a:off x="321501" y="601249"/>
            <a:ext cx="5774499" cy="923330"/>
          </a:xfrm>
          <a:prstGeom prst="rect">
            <a:avLst/>
          </a:prstGeom>
          <a:noFill/>
        </p:spPr>
        <p:txBody>
          <a:bodyPr wrap="square" rtlCol="0">
            <a:spAutoFit/>
          </a:bodyPr>
          <a:lstStyle/>
          <a:p>
            <a:r>
              <a:rPr lang="en-US" sz="5400" dirty="0">
                <a:solidFill>
                  <a:schemeClr val="bg1"/>
                </a:solidFill>
                <a:effectLst>
                  <a:outerShdw blurRad="50800" dist="38100" dir="5400000" algn="ctr" rotWithShape="0">
                    <a:srgbClr val="000000">
                      <a:alpha val="99000"/>
                    </a:srgbClr>
                  </a:outerShdw>
                </a:effectLst>
                <a:latin typeface="Nexa Light" panose="02000000000000000000" pitchFamily="2" charset="0"/>
              </a:rPr>
              <a:t>The Story:</a:t>
            </a:r>
          </a:p>
        </p:txBody>
      </p:sp>
      <p:sp>
        <p:nvSpPr>
          <p:cNvPr id="5" name="TextBox 4">
            <a:extLst>
              <a:ext uri="{FF2B5EF4-FFF2-40B4-BE49-F238E27FC236}">
                <a16:creationId xmlns:a16="http://schemas.microsoft.com/office/drawing/2014/main" id="{2A2CF5A5-7A72-B883-B087-05E9AC654F06}"/>
              </a:ext>
            </a:extLst>
          </p:cNvPr>
          <p:cNvSpPr txBox="1"/>
          <p:nvPr/>
        </p:nvSpPr>
        <p:spPr>
          <a:xfrm>
            <a:off x="345313" y="1640910"/>
            <a:ext cx="5774499" cy="769441"/>
          </a:xfrm>
          <a:prstGeom prst="rect">
            <a:avLst/>
          </a:prstGeom>
          <a:solidFill>
            <a:srgbClr val="4F5664"/>
          </a:solidFill>
          <a:effectLst>
            <a:softEdge rad="63500"/>
          </a:effectLst>
        </p:spPr>
        <p:txBody>
          <a:bodyPr wrap="square" rtlCol="0">
            <a:spAutoFit/>
          </a:bodyPr>
          <a:lstStyle/>
          <a:p>
            <a:pPr algn="ctr"/>
            <a:r>
              <a:rPr lang="en-US" sz="4400" b="1" dirty="0">
                <a:solidFill>
                  <a:schemeClr val="bg1"/>
                </a:solidFill>
                <a:effectLst>
                  <a:outerShdw blurRad="50800" dist="25400" dir="5400000" algn="ctr" rotWithShape="0">
                    <a:srgbClr val="000000">
                      <a:alpha val="99000"/>
                    </a:srgbClr>
                  </a:outerShdw>
                </a:effectLst>
                <a:latin typeface="Nexa Bold" panose="02000000000000000000" pitchFamily="2" charset="0"/>
              </a:rPr>
              <a:t>The Hopeless Man </a:t>
            </a:r>
          </a:p>
        </p:txBody>
      </p:sp>
      <p:sp>
        <p:nvSpPr>
          <p:cNvPr id="6" name="TextBox 5">
            <a:extLst>
              <a:ext uri="{FF2B5EF4-FFF2-40B4-BE49-F238E27FC236}">
                <a16:creationId xmlns:a16="http://schemas.microsoft.com/office/drawing/2014/main" id="{E8E33535-C8CF-2ABB-5A71-FCD266B1D618}"/>
              </a:ext>
            </a:extLst>
          </p:cNvPr>
          <p:cNvSpPr txBox="1"/>
          <p:nvPr/>
        </p:nvSpPr>
        <p:spPr>
          <a:xfrm>
            <a:off x="985837" y="2526682"/>
            <a:ext cx="8801100" cy="769441"/>
          </a:xfrm>
          <a:prstGeom prst="rect">
            <a:avLst/>
          </a:prstGeom>
          <a:noFill/>
        </p:spPr>
        <p:txBody>
          <a:bodyPr wrap="square" rtlCol="0">
            <a:spAutoFit/>
          </a:bodyPr>
          <a:lstStyle/>
          <a:p>
            <a:pPr marL="457200" indent="-457200">
              <a:buFont typeface="Arial" panose="020B0604020202020204" pitchFamily="34" charset="0"/>
              <a:buChar char="•"/>
            </a:pPr>
            <a:r>
              <a:rPr lang="en-US" sz="4400" dirty="0">
                <a:solidFill>
                  <a:schemeClr val="bg1"/>
                </a:solidFill>
                <a:effectLst>
                  <a:outerShdw blurRad="38100" dist="25400" dir="5400000" algn="ctr" rotWithShape="0">
                    <a:schemeClr val="tx1">
                      <a:alpha val="99000"/>
                    </a:schemeClr>
                  </a:outerShdw>
                </a:effectLst>
                <a:latin typeface="Nexa Light" panose="02000000000000000000" pitchFamily="2" charset="0"/>
              </a:rPr>
              <a:t>Physically Painful Condition  </a:t>
            </a:r>
          </a:p>
        </p:txBody>
      </p:sp>
      <p:sp>
        <p:nvSpPr>
          <p:cNvPr id="7" name="TextBox 6">
            <a:extLst>
              <a:ext uri="{FF2B5EF4-FFF2-40B4-BE49-F238E27FC236}">
                <a16:creationId xmlns:a16="http://schemas.microsoft.com/office/drawing/2014/main" id="{D72740DC-44ED-6EAD-AD5F-87FB7AB6011F}"/>
              </a:ext>
            </a:extLst>
          </p:cNvPr>
          <p:cNvSpPr txBox="1"/>
          <p:nvPr/>
        </p:nvSpPr>
        <p:spPr>
          <a:xfrm>
            <a:off x="710800" y="3275569"/>
            <a:ext cx="10770395" cy="3046988"/>
          </a:xfrm>
          <a:prstGeom prst="rect">
            <a:avLst/>
          </a:prstGeom>
          <a:solidFill>
            <a:srgbClr val="F5A455"/>
          </a:solidFill>
        </p:spPr>
        <p:txBody>
          <a:bodyPr wrap="square" rtlCol="0">
            <a:spAutoFit/>
          </a:bodyPr>
          <a:lstStyle/>
          <a:p>
            <a:pPr algn="just"/>
            <a:r>
              <a:rPr lang="en-US" sz="2400" dirty="0">
                <a:latin typeface="Nexa Light" panose="02000000000000000000" pitchFamily="2" charset="0"/>
              </a:rPr>
              <a:t>“The Lord spoke to Moses and Aaron, saying, 2 “When a person has on the skin of his body a swelling or an eruption or a spot, and it turns into a case of leprous disease on the skin of his body, then he shall be brought to Aaron the priest or to one of his sons the priests, 3 and the priest shall examine the diseased area on the skin of his body. And if the hair in the diseased area has turned white and the disease appears to be deeper than the skin of his body, it is a case of leprous disease.” </a:t>
            </a:r>
          </a:p>
          <a:p>
            <a:pPr algn="r"/>
            <a:r>
              <a:rPr lang="en-US" sz="2400" dirty="0">
                <a:latin typeface="Nexa Light" panose="02000000000000000000" pitchFamily="2" charset="0"/>
              </a:rPr>
              <a:t>Leviticus 13:1-3</a:t>
            </a:r>
          </a:p>
        </p:txBody>
      </p:sp>
      <p:sp>
        <p:nvSpPr>
          <p:cNvPr id="8" name="TextBox 7">
            <a:extLst>
              <a:ext uri="{FF2B5EF4-FFF2-40B4-BE49-F238E27FC236}">
                <a16:creationId xmlns:a16="http://schemas.microsoft.com/office/drawing/2014/main" id="{18E68CCF-52E4-D637-DB70-95D4D5CCA356}"/>
              </a:ext>
            </a:extLst>
          </p:cNvPr>
          <p:cNvSpPr txBox="1"/>
          <p:nvPr/>
        </p:nvSpPr>
        <p:spPr>
          <a:xfrm>
            <a:off x="710801" y="3691680"/>
            <a:ext cx="10770395" cy="1938992"/>
          </a:xfrm>
          <a:prstGeom prst="rect">
            <a:avLst/>
          </a:prstGeom>
          <a:solidFill>
            <a:srgbClr val="F5A455"/>
          </a:solidFill>
        </p:spPr>
        <p:txBody>
          <a:bodyPr wrap="square" rtlCol="0">
            <a:spAutoFit/>
          </a:bodyPr>
          <a:lstStyle/>
          <a:p>
            <a:pPr algn="just"/>
            <a:r>
              <a:rPr lang="en-US" sz="2400" dirty="0">
                <a:latin typeface="Nexa Light" panose="02000000000000000000" pitchFamily="2" charset="0"/>
              </a:rPr>
              <a:t>“When leprosy first appears on a victim’s skin, it begins as small, red spots. Before too long they get bigger, start to turn white, having a shiny or scaly appearance. Soon the spots spread over the entire body and the hair begins to fall out. Then the joints of fingers and toes begin to rot and start to fall off piece by piece…. and the victim wastes away until death .” </a:t>
            </a:r>
          </a:p>
        </p:txBody>
      </p:sp>
    </p:spTree>
    <p:extLst>
      <p:ext uri="{BB962C8B-B14F-4D97-AF65-F5344CB8AC3E}">
        <p14:creationId xmlns:p14="http://schemas.microsoft.com/office/powerpoint/2010/main" val="3424835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22" presetClass="exit" presetSubtype="4" fill="hold" grpId="1" nodeType="withEffect">
                                  <p:stCondLst>
                                    <p:cond delay="0"/>
                                  </p:stCondLst>
                                  <p:childTnLst>
                                    <p:animEffect transition="out" filter="wipe(down)">
                                      <p:cBhvr>
                                        <p:cTn id="24" dur="500"/>
                                        <p:tgtEl>
                                          <p:spTgt spid="7"/>
                                        </p:tgtEl>
                                      </p:cBhvr>
                                    </p:animEffect>
                                    <p:set>
                                      <p:cBhvr>
                                        <p:cTn id="25"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7" grpId="1"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BAB166F-2CC7-2AE8-492D-556BEE5E24A4}"/>
              </a:ext>
            </a:extLst>
          </p:cNvPr>
          <p:cNvPicPr>
            <a:picLocks noChangeAspect="1"/>
          </p:cNvPicPr>
          <p:nvPr/>
        </p:nvPicPr>
        <p:blipFill>
          <a:blip r:embed="rId2"/>
          <a:stretch>
            <a:fillRect/>
          </a:stretch>
        </p:blipFill>
        <p:spPr>
          <a:xfrm>
            <a:off x="0" y="0"/>
            <a:ext cx="12192736" cy="6858000"/>
          </a:xfrm>
          <a:prstGeom prst="rect">
            <a:avLst/>
          </a:prstGeom>
        </p:spPr>
      </p:pic>
      <p:sp>
        <p:nvSpPr>
          <p:cNvPr id="4" name="TextBox 3">
            <a:extLst>
              <a:ext uri="{FF2B5EF4-FFF2-40B4-BE49-F238E27FC236}">
                <a16:creationId xmlns:a16="http://schemas.microsoft.com/office/drawing/2014/main" id="{DFB3017F-27F5-4EDC-ECB6-CA927C9F88C1}"/>
              </a:ext>
            </a:extLst>
          </p:cNvPr>
          <p:cNvSpPr txBox="1"/>
          <p:nvPr/>
        </p:nvSpPr>
        <p:spPr>
          <a:xfrm>
            <a:off x="321501" y="601249"/>
            <a:ext cx="5774499" cy="923330"/>
          </a:xfrm>
          <a:prstGeom prst="rect">
            <a:avLst/>
          </a:prstGeom>
          <a:noFill/>
        </p:spPr>
        <p:txBody>
          <a:bodyPr wrap="square" rtlCol="0">
            <a:spAutoFit/>
          </a:bodyPr>
          <a:lstStyle/>
          <a:p>
            <a:r>
              <a:rPr lang="en-US" sz="5400" dirty="0">
                <a:solidFill>
                  <a:schemeClr val="bg1"/>
                </a:solidFill>
                <a:effectLst>
                  <a:outerShdw blurRad="50800" dist="38100" dir="5400000" algn="ctr" rotWithShape="0">
                    <a:srgbClr val="000000">
                      <a:alpha val="99000"/>
                    </a:srgbClr>
                  </a:outerShdw>
                </a:effectLst>
                <a:latin typeface="Nexa Light" panose="02000000000000000000" pitchFamily="2" charset="0"/>
              </a:rPr>
              <a:t>The Story:</a:t>
            </a:r>
          </a:p>
        </p:txBody>
      </p:sp>
      <p:sp>
        <p:nvSpPr>
          <p:cNvPr id="5" name="TextBox 4">
            <a:extLst>
              <a:ext uri="{FF2B5EF4-FFF2-40B4-BE49-F238E27FC236}">
                <a16:creationId xmlns:a16="http://schemas.microsoft.com/office/drawing/2014/main" id="{2A2CF5A5-7A72-B883-B087-05E9AC654F06}"/>
              </a:ext>
            </a:extLst>
          </p:cNvPr>
          <p:cNvSpPr txBox="1"/>
          <p:nvPr/>
        </p:nvSpPr>
        <p:spPr>
          <a:xfrm>
            <a:off x="345313" y="1640910"/>
            <a:ext cx="5774499" cy="769441"/>
          </a:xfrm>
          <a:prstGeom prst="rect">
            <a:avLst/>
          </a:prstGeom>
          <a:solidFill>
            <a:srgbClr val="4F5664"/>
          </a:solidFill>
          <a:effectLst>
            <a:softEdge rad="63500"/>
          </a:effectLst>
        </p:spPr>
        <p:txBody>
          <a:bodyPr wrap="square" rtlCol="0">
            <a:spAutoFit/>
          </a:bodyPr>
          <a:lstStyle/>
          <a:p>
            <a:pPr algn="ctr"/>
            <a:r>
              <a:rPr lang="en-US" sz="4400" b="1" dirty="0">
                <a:solidFill>
                  <a:schemeClr val="bg1"/>
                </a:solidFill>
                <a:effectLst>
                  <a:outerShdw blurRad="50800" dist="25400" dir="5400000" algn="ctr" rotWithShape="0">
                    <a:srgbClr val="000000">
                      <a:alpha val="99000"/>
                    </a:srgbClr>
                  </a:outerShdw>
                </a:effectLst>
                <a:latin typeface="Nexa Bold" panose="02000000000000000000" pitchFamily="2" charset="0"/>
              </a:rPr>
              <a:t>The Hopeless Man </a:t>
            </a:r>
          </a:p>
        </p:txBody>
      </p:sp>
      <p:sp>
        <p:nvSpPr>
          <p:cNvPr id="6" name="TextBox 5">
            <a:extLst>
              <a:ext uri="{FF2B5EF4-FFF2-40B4-BE49-F238E27FC236}">
                <a16:creationId xmlns:a16="http://schemas.microsoft.com/office/drawing/2014/main" id="{E8E33535-C8CF-2ABB-5A71-FCD266B1D618}"/>
              </a:ext>
            </a:extLst>
          </p:cNvPr>
          <p:cNvSpPr txBox="1"/>
          <p:nvPr/>
        </p:nvSpPr>
        <p:spPr>
          <a:xfrm>
            <a:off x="985837" y="2526682"/>
            <a:ext cx="8801100" cy="769441"/>
          </a:xfrm>
          <a:prstGeom prst="rect">
            <a:avLst/>
          </a:prstGeom>
          <a:noFill/>
        </p:spPr>
        <p:txBody>
          <a:bodyPr wrap="square" rtlCol="0">
            <a:spAutoFit/>
          </a:bodyPr>
          <a:lstStyle/>
          <a:p>
            <a:pPr marL="457200" indent="-457200">
              <a:buFont typeface="Arial" panose="020B0604020202020204" pitchFamily="34" charset="0"/>
              <a:buChar char="•"/>
            </a:pPr>
            <a:r>
              <a:rPr lang="en-US" sz="4400" dirty="0">
                <a:solidFill>
                  <a:schemeClr val="bg1"/>
                </a:solidFill>
                <a:effectLst>
                  <a:outerShdw blurRad="38100" dist="25400" dir="5400000" algn="ctr" rotWithShape="0">
                    <a:schemeClr val="tx1">
                      <a:alpha val="99000"/>
                    </a:schemeClr>
                  </a:outerShdw>
                </a:effectLst>
                <a:latin typeface="Nexa Light" panose="02000000000000000000" pitchFamily="2" charset="0"/>
              </a:rPr>
              <a:t>Physically Painful Condition   </a:t>
            </a:r>
          </a:p>
        </p:txBody>
      </p:sp>
      <p:sp>
        <p:nvSpPr>
          <p:cNvPr id="2" name="TextBox 1">
            <a:extLst>
              <a:ext uri="{FF2B5EF4-FFF2-40B4-BE49-F238E27FC236}">
                <a16:creationId xmlns:a16="http://schemas.microsoft.com/office/drawing/2014/main" id="{E76CA6A6-0063-4526-4E3A-48982D3E979F}"/>
              </a:ext>
            </a:extLst>
          </p:cNvPr>
          <p:cNvSpPr txBox="1"/>
          <p:nvPr/>
        </p:nvSpPr>
        <p:spPr>
          <a:xfrm>
            <a:off x="985837" y="3281820"/>
            <a:ext cx="8801100" cy="769441"/>
          </a:xfrm>
          <a:prstGeom prst="rect">
            <a:avLst/>
          </a:prstGeom>
          <a:noFill/>
        </p:spPr>
        <p:txBody>
          <a:bodyPr wrap="square" rtlCol="0">
            <a:spAutoFit/>
          </a:bodyPr>
          <a:lstStyle/>
          <a:p>
            <a:pPr marL="457200" indent="-457200">
              <a:buFont typeface="Arial" panose="020B0604020202020204" pitchFamily="34" charset="0"/>
              <a:buChar char="•"/>
            </a:pPr>
            <a:r>
              <a:rPr lang="en-US" sz="4400" dirty="0">
                <a:solidFill>
                  <a:schemeClr val="bg1"/>
                </a:solidFill>
                <a:effectLst>
                  <a:outerShdw blurRad="38100" dist="25400" dir="5400000" algn="ctr" rotWithShape="0">
                    <a:schemeClr val="tx1">
                      <a:alpha val="99000"/>
                    </a:schemeClr>
                  </a:outerShdw>
                </a:effectLst>
                <a:latin typeface="Nexa Light" panose="02000000000000000000" pitchFamily="2" charset="0"/>
              </a:rPr>
              <a:t>Emotionally Painful Condition  </a:t>
            </a:r>
          </a:p>
        </p:txBody>
      </p:sp>
      <p:sp>
        <p:nvSpPr>
          <p:cNvPr id="8" name="TextBox 7">
            <a:extLst>
              <a:ext uri="{FF2B5EF4-FFF2-40B4-BE49-F238E27FC236}">
                <a16:creationId xmlns:a16="http://schemas.microsoft.com/office/drawing/2014/main" id="{7F8B2E22-C734-9D52-069E-F036472761E4}"/>
              </a:ext>
            </a:extLst>
          </p:cNvPr>
          <p:cNvSpPr txBox="1"/>
          <p:nvPr/>
        </p:nvSpPr>
        <p:spPr>
          <a:xfrm>
            <a:off x="321501" y="4127221"/>
            <a:ext cx="11627610" cy="461665"/>
          </a:xfrm>
          <a:prstGeom prst="rect">
            <a:avLst/>
          </a:prstGeom>
          <a:solidFill>
            <a:srgbClr val="F5A455"/>
          </a:solidFill>
        </p:spPr>
        <p:txBody>
          <a:bodyPr wrap="square" rtlCol="0">
            <a:spAutoFit/>
          </a:bodyPr>
          <a:lstStyle/>
          <a:p>
            <a:pPr algn="just"/>
            <a:r>
              <a:rPr lang="en-US" sz="2400" dirty="0">
                <a:latin typeface="Nexa Light" panose="02000000000000000000" pitchFamily="2" charset="0"/>
              </a:rPr>
              <a:t>“The leprous person who has the disease shall wear torn clothes...”  </a:t>
            </a:r>
          </a:p>
        </p:txBody>
      </p:sp>
      <p:sp>
        <p:nvSpPr>
          <p:cNvPr id="9" name="TextBox 8">
            <a:extLst>
              <a:ext uri="{FF2B5EF4-FFF2-40B4-BE49-F238E27FC236}">
                <a16:creationId xmlns:a16="http://schemas.microsoft.com/office/drawing/2014/main" id="{C43B6D27-9B9E-DDC9-8E59-EA1B499313A0}"/>
              </a:ext>
            </a:extLst>
          </p:cNvPr>
          <p:cNvSpPr txBox="1"/>
          <p:nvPr/>
        </p:nvSpPr>
        <p:spPr>
          <a:xfrm>
            <a:off x="321499" y="4694499"/>
            <a:ext cx="11627612" cy="461665"/>
          </a:xfrm>
          <a:prstGeom prst="rect">
            <a:avLst/>
          </a:prstGeom>
          <a:solidFill>
            <a:srgbClr val="F5A455"/>
          </a:solidFill>
        </p:spPr>
        <p:txBody>
          <a:bodyPr wrap="square" rtlCol="0">
            <a:spAutoFit/>
          </a:bodyPr>
          <a:lstStyle/>
          <a:p>
            <a:pPr algn="just"/>
            <a:r>
              <a:rPr lang="en-US" sz="2400" dirty="0">
                <a:latin typeface="Nexa Light" panose="02000000000000000000" pitchFamily="2" charset="0"/>
              </a:rPr>
              <a:t>“…and let the hair of his head hang loose ...”  </a:t>
            </a:r>
          </a:p>
        </p:txBody>
      </p:sp>
      <p:sp>
        <p:nvSpPr>
          <p:cNvPr id="10" name="TextBox 9">
            <a:extLst>
              <a:ext uri="{FF2B5EF4-FFF2-40B4-BE49-F238E27FC236}">
                <a16:creationId xmlns:a16="http://schemas.microsoft.com/office/drawing/2014/main" id="{F10AA6B6-205C-1C50-DD68-985BAB4B8A18}"/>
              </a:ext>
            </a:extLst>
          </p:cNvPr>
          <p:cNvSpPr txBox="1"/>
          <p:nvPr/>
        </p:nvSpPr>
        <p:spPr>
          <a:xfrm>
            <a:off x="321500" y="5261777"/>
            <a:ext cx="11627612" cy="461665"/>
          </a:xfrm>
          <a:prstGeom prst="rect">
            <a:avLst/>
          </a:prstGeom>
          <a:solidFill>
            <a:srgbClr val="F5A455"/>
          </a:solidFill>
        </p:spPr>
        <p:txBody>
          <a:bodyPr wrap="square" rtlCol="0">
            <a:spAutoFit/>
          </a:bodyPr>
          <a:lstStyle/>
          <a:p>
            <a:pPr algn="just"/>
            <a:r>
              <a:rPr lang="en-US" sz="2400" dirty="0">
                <a:latin typeface="Nexa Light" panose="02000000000000000000" pitchFamily="2" charset="0"/>
              </a:rPr>
              <a:t>“…and he shall cover his upper lip and cry out, ‘Unclean, unclean ...”  </a:t>
            </a:r>
          </a:p>
        </p:txBody>
      </p:sp>
      <p:sp>
        <p:nvSpPr>
          <p:cNvPr id="11" name="TextBox 10">
            <a:extLst>
              <a:ext uri="{FF2B5EF4-FFF2-40B4-BE49-F238E27FC236}">
                <a16:creationId xmlns:a16="http://schemas.microsoft.com/office/drawing/2014/main" id="{9BFD2137-26D0-05C5-98A3-7F54E7A12176}"/>
              </a:ext>
            </a:extLst>
          </p:cNvPr>
          <p:cNvSpPr txBox="1"/>
          <p:nvPr/>
        </p:nvSpPr>
        <p:spPr>
          <a:xfrm>
            <a:off x="345313" y="5844091"/>
            <a:ext cx="11627612" cy="830997"/>
          </a:xfrm>
          <a:prstGeom prst="rect">
            <a:avLst/>
          </a:prstGeom>
          <a:solidFill>
            <a:srgbClr val="F5A455"/>
          </a:solidFill>
        </p:spPr>
        <p:txBody>
          <a:bodyPr wrap="square" rtlCol="0">
            <a:spAutoFit/>
          </a:bodyPr>
          <a:lstStyle/>
          <a:p>
            <a:pPr algn="just"/>
            <a:r>
              <a:rPr lang="en-US" sz="2400" dirty="0">
                <a:latin typeface="Nexa Light" panose="02000000000000000000" pitchFamily="2" charset="0"/>
              </a:rPr>
              <a:t>“…He shall remain unclean as long as he has the disease. He is unclean. He shall live alone. His dwelling shall be outside the camp.” Leviticus 13:45-46 </a:t>
            </a:r>
          </a:p>
        </p:txBody>
      </p:sp>
    </p:spTree>
    <p:extLst>
      <p:ext uri="{BB962C8B-B14F-4D97-AF65-F5344CB8AC3E}">
        <p14:creationId xmlns:p14="http://schemas.microsoft.com/office/powerpoint/2010/main" val="1912832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9" grpId="0" animBg="1"/>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BAB166F-2CC7-2AE8-492D-556BEE5E24A4}"/>
              </a:ext>
            </a:extLst>
          </p:cNvPr>
          <p:cNvPicPr>
            <a:picLocks noChangeAspect="1"/>
          </p:cNvPicPr>
          <p:nvPr/>
        </p:nvPicPr>
        <p:blipFill>
          <a:blip r:embed="rId2"/>
          <a:stretch>
            <a:fillRect/>
          </a:stretch>
        </p:blipFill>
        <p:spPr>
          <a:xfrm>
            <a:off x="0" y="0"/>
            <a:ext cx="12192736" cy="6858000"/>
          </a:xfrm>
          <a:prstGeom prst="rect">
            <a:avLst/>
          </a:prstGeom>
        </p:spPr>
      </p:pic>
      <p:sp>
        <p:nvSpPr>
          <p:cNvPr id="4" name="TextBox 3">
            <a:extLst>
              <a:ext uri="{FF2B5EF4-FFF2-40B4-BE49-F238E27FC236}">
                <a16:creationId xmlns:a16="http://schemas.microsoft.com/office/drawing/2014/main" id="{DFB3017F-27F5-4EDC-ECB6-CA927C9F88C1}"/>
              </a:ext>
            </a:extLst>
          </p:cNvPr>
          <p:cNvSpPr txBox="1"/>
          <p:nvPr/>
        </p:nvSpPr>
        <p:spPr>
          <a:xfrm>
            <a:off x="321501" y="601249"/>
            <a:ext cx="5774499" cy="923330"/>
          </a:xfrm>
          <a:prstGeom prst="rect">
            <a:avLst/>
          </a:prstGeom>
          <a:noFill/>
        </p:spPr>
        <p:txBody>
          <a:bodyPr wrap="square" rtlCol="0">
            <a:spAutoFit/>
          </a:bodyPr>
          <a:lstStyle/>
          <a:p>
            <a:r>
              <a:rPr lang="en-US" sz="5400" dirty="0">
                <a:solidFill>
                  <a:schemeClr val="bg1"/>
                </a:solidFill>
                <a:effectLst>
                  <a:outerShdw blurRad="50800" dist="38100" dir="5400000" algn="ctr" rotWithShape="0">
                    <a:srgbClr val="000000">
                      <a:alpha val="99000"/>
                    </a:srgbClr>
                  </a:outerShdw>
                </a:effectLst>
                <a:latin typeface="Nexa Light" panose="02000000000000000000" pitchFamily="2" charset="0"/>
              </a:rPr>
              <a:t>The Story:</a:t>
            </a:r>
          </a:p>
        </p:txBody>
      </p:sp>
      <p:sp>
        <p:nvSpPr>
          <p:cNvPr id="5" name="TextBox 4">
            <a:extLst>
              <a:ext uri="{FF2B5EF4-FFF2-40B4-BE49-F238E27FC236}">
                <a16:creationId xmlns:a16="http://schemas.microsoft.com/office/drawing/2014/main" id="{2A2CF5A5-7A72-B883-B087-05E9AC654F06}"/>
              </a:ext>
            </a:extLst>
          </p:cNvPr>
          <p:cNvSpPr txBox="1"/>
          <p:nvPr/>
        </p:nvSpPr>
        <p:spPr>
          <a:xfrm>
            <a:off x="345313" y="1640910"/>
            <a:ext cx="5774499" cy="769441"/>
          </a:xfrm>
          <a:prstGeom prst="rect">
            <a:avLst/>
          </a:prstGeom>
          <a:solidFill>
            <a:srgbClr val="4F5664"/>
          </a:solidFill>
          <a:effectLst>
            <a:softEdge rad="63500"/>
          </a:effectLst>
        </p:spPr>
        <p:txBody>
          <a:bodyPr wrap="square" rtlCol="0">
            <a:spAutoFit/>
          </a:bodyPr>
          <a:lstStyle/>
          <a:p>
            <a:pPr algn="ctr"/>
            <a:r>
              <a:rPr lang="en-US" sz="4400" b="1" dirty="0">
                <a:solidFill>
                  <a:schemeClr val="bg1"/>
                </a:solidFill>
                <a:effectLst>
                  <a:outerShdw blurRad="50800" dist="25400" dir="5400000" algn="ctr" rotWithShape="0">
                    <a:srgbClr val="000000">
                      <a:alpha val="99000"/>
                    </a:srgbClr>
                  </a:outerShdw>
                </a:effectLst>
                <a:latin typeface="Nexa Bold" panose="02000000000000000000" pitchFamily="2" charset="0"/>
              </a:rPr>
              <a:t>The Man’s Question</a:t>
            </a:r>
          </a:p>
        </p:txBody>
      </p:sp>
      <p:sp>
        <p:nvSpPr>
          <p:cNvPr id="11" name="TextBox 10">
            <a:extLst>
              <a:ext uri="{FF2B5EF4-FFF2-40B4-BE49-F238E27FC236}">
                <a16:creationId xmlns:a16="http://schemas.microsoft.com/office/drawing/2014/main" id="{9BFD2137-26D0-05C5-98A3-7F54E7A12176}"/>
              </a:ext>
            </a:extLst>
          </p:cNvPr>
          <p:cNvSpPr txBox="1"/>
          <p:nvPr/>
        </p:nvSpPr>
        <p:spPr>
          <a:xfrm>
            <a:off x="1550225" y="2719213"/>
            <a:ext cx="6922262" cy="892552"/>
          </a:xfrm>
          <a:prstGeom prst="rect">
            <a:avLst/>
          </a:prstGeom>
          <a:solidFill>
            <a:srgbClr val="F5A455"/>
          </a:solidFill>
        </p:spPr>
        <p:txBody>
          <a:bodyPr wrap="square" rtlCol="0">
            <a:spAutoFit/>
          </a:bodyPr>
          <a:lstStyle/>
          <a:p>
            <a:pPr algn="just"/>
            <a:r>
              <a:rPr lang="en-US" sz="2800" dirty="0">
                <a:latin typeface="Nexa Light" panose="02000000000000000000" pitchFamily="2" charset="0"/>
              </a:rPr>
              <a:t>“Lord if you are willing make me clean.” </a:t>
            </a:r>
          </a:p>
          <a:p>
            <a:pPr algn="r"/>
            <a:r>
              <a:rPr lang="en-US" sz="2400" dirty="0">
                <a:latin typeface="Nexa Light" panose="02000000000000000000" pitchFamily="2" charset="0"/>
              </a:rPr>
              <a:t>Matthew 8:2</a:t>
            </a:r>
          </a:p>
        </p:txBody>
      </p:sp>
      <p:sp>
        <p:nvSpPr>
          <p:cNvPr id="7" name="TextBox 6">
            <a:extLst>
              <a:ext uri="{FF2B5EF4-FFF2-40B4-BE49-F238E27FC236}">
                <a16:creationId xmlns:a16="http://schemas.microsoft.com/office/drawing/2014/main" id="{2DF0E0C4-D130-5592-27B3-9842348DC0E8}"/>
              </a:ext>
            </a:extLst>
          </p:cNvPr>
          <p:cNvSpPr txBox="1"/>
          <p:nvPr/>
        </p:nvSpPr>
        <p:spPr>
          <a:xfrm>
            <a:off x="345313" y="4084477"/>
            <a:ext cx="5774499" cy="769441"/>
          </a:xfrm>
          <a:prstGeom prst="rect">
            <a:avLst/>
          </a:prstGeom>
          <a:solidFill>
            <a:srgbClr val="4F5664"/>
          </a:solidFill>
          <a:effectLst>
            <a:softEdge rad="63500"/>
          </a:effectLst>
        </p:spPr>
        <p:txBody>
          <a:bodyPr wrap="square" rtlCol="0">
            <a:spAutoFit/>
          </a:bodyPr>
          <a:lstStyle/>
          <a:p>
            <a:pPr algn="ctr"/>
            <a:r>
              <a:rPr lang="en-US" sz="4400" b="1" dirty="0">
                <a:solidFill>
                  <a:schemeClr val="bg1"/>
                </a:solidFill>
                <a:effectLst>
                  <a:outerShdw blurRad="50800" dist="25400" dir="5400000" algn="ctr" rotWithShape="0">
                    <a:srgbClr val="000000">
                      <a:alpha val="99000"/>
                    </a:srgbClr>
                  </a:outerShdw>
                </a:effectLst>
                <a:latin typeface="Nexa Bold" panose="02000000000000000000" pitchFamily="2" charset="0"/>
              </a:rPr>
              <a:t>Jesus’ Response</a:t>
            </a:r>
          </a:p>
        </p:txBody>
      </p:sp>
      <p:sp>
        <p:nvSpPr>
          <p:cNvPr id="12" name="TextBox 11">
            <a:extLst>
              <a:ext uri="{FF2B5EF4-FFF2-40B4-BE49-F238E27FC236}">
                <a16:creationId xmlns:a16="http://schemas.microsoft.com/office/drawing/2014/main" id="{5801BB31-AE55-E217-7A32-87C9AFB77657}"/>
              </a:ext>
            </a:extLst>
          </p:cNvPr>
          <p:cNvSpPr txBox="1"/>
          <p:nvPr/>
        </p:nvSpPr>
        <p:spPr>
          <a:xfrm>
            <a:off x="1550225" y="5045587"/>
            <a:ext cx="6079300" cy="892552"/>
          </a:xfrm>
          <a:prstGeom prst="rect">
            <a:avLst/>
          </a:prstGeom>
          <a:solidFill>
            <a:srgbClr val="F5A455"/>
          </a:solidFill>
        </p:spPr>
        <p:txBody>
          <a:bodyPr wrap="square" rtlCol="0">
            <a:spAutoFit/>
          </a:bodyPr>
          <a:lstStyle/>
          <a:p>
            <a:pPr algn="just"/>
            <a:r>
              <a:rPr lang="en-US" sz="2800" dirty="0">
                <a:latin typeface="Nexa Light" panose="02000000000000000000" pitchFamily="2" charset="0"/>
              </a:rPr>
              <a:t>“I am willing to be cleansed.” </a:t>
            </a:r>
          </a:p>
          <a:p>
            <a:pPr algn="r"/>
            <a:r>
              <a:rPr lang="en-US" sz="2400" dirty="0">
                <a:latin typeface="Nexa Light" panose="02000000000000000000" pitchFamily="2" charset="0"/>
              </a:rPr>
              <a:t>Matthew 8:2</a:t>
            </a:r>
          </a:p>
        </p:txBody>
      </p:sp>
    </p:spTree>
    <p:extLst>
      <p:ext uri="{BB962C8B-B14F-4D97-AF65-F5344CB8AC3E}">
        <p14:creationId xmlns:p14="http://schemas.microsoft.com/office/powerpoint/2010/main" val="1454061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7"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BAB166F-2CC7-2AE8-492D-556BEE5E24A4}"/>
              </a:ext>
            </a:extLst>
          </p:cNvPr>
          <p:cNvPicPr>
            <a:picLocks noChangeAspect="1"/>
          </p:cNvPicPr>
          <p:nvPr/>
        </p:nvPicPr>
        <p:blipFill>
          <a:blip r:embed="rId2"/>
          <a:stretch>
            <a:fillRect/>
          </a:stretch>
        </p:blipFill>
        <p:spPr>
          <a:xfrm>
            <a:off x="-15023" y="0"/>
            <a:ext cx="12192736" cy="6858000"/>
          </a:xfrm>
          <a:prstGeom prst="rect">
            <a:avLst/>
          </a:prstGeom>
        </p:spPr>
      </p:pic>
      <p:sp>
        <p:nvSpPr>
          <p:cNvPr id="4" name="TextBox 3">
            <a:extLst>
              <a:ext uri="{FF2B5EF4-FFF2-40B4-BE49-F238E27FC236}">
                <a16:creationId xmlns:a16="http://schemas.microsoft.com/office/drawing/2014/main" id="{DFB3017F-27F5-4EDC-ECB6-CA927C9F88C1}"/>
              </a:ext>
            </a:extLst>
          </p:cNvPr>
          <p:cNvSpPr txBox="1"/>
          <p:nvPr/>
        </p:nvSpPr>
        <p:spPr>
          <a:xfrm>
            <a:off x="321501" y="601249"/>
            <a:ext cx="7508049" cy="923330"/>
          </a:xfrm>
          <a:prstGeom prst="rect">
            <a:avLst/>
          </a:prstGeom>
          <a:noFill/>
        </p:spPr>
        <p:txBody>
          <a:bodyPr wrap="square" rtlCol="0">
            <a:spAutoFit/>
          </a:bodyPr>
          <a:lstStyle/>
          <a:p>
            <a:r>
              <a:rPr lang="en-US" sz="5400" dirty="0">
                <a:solidFill>
                  <a:schemeClr val="bg1"/>
                </a:solidFill>
                <a:effectLst>
                  <a:outerShdw blurRad="50800" dist="38100" dir="5400000" algn="ctr" rotWithShape="0">
                    <a:srgbClr val="000000">
                      <a:alpha val="99000"/>
                    </a:srgbClr>
                  </a:outerShdw>
                </a:effectLst>
                <a:latin typeface="Nexa Light" panose="02000000000000000000" pitchFamily="2" charset="0"/>
              </a:rPr>
              <a:t>The Story: Our Story</a:t>
            </a:r>
          </a:p>
        </p:txBody>
      </p:sp>
      <p:sp>
        <p:nvSpPr>
          <p:cNvPr id="5" name="TextBox 4">
            <a:extLst>
              <a:ext uri="{FF2B5EF4-FFF2-40B4-BE49-F238E27FC236}">
                <a16:creationId xmlns:a16="http://schemas.microsoft.com/office/drawing/2014/main" id="{2A2CF5A5-7A72-B883-B087-05E9AC654F06}"/>
              </a:ext>
            </a:extLst>
          </p:cNvPr>
          <p:cNvSpPr txBox="1"/>
          <p:nvPr/>
        </p:nvSpPr>
        <p:spPr>
          <a:xfrm>
            <a:off x="345313" y="1640910"/>
            <a:ext cx="6069775" cy="769441"/>
          </a:xfrm>
          <a:prstGeom prst="rect">
            <a:avLst/>
          </a:prstGeom>
          <a:solidFill>
            <a:srgbClr val="4F5664"/>
          </a:solidFill>
          <a:effectLst>
            <a:softEdge rad="63500"/>
          </a:effectLst>
        </p:spPr>
        <p:txBody>
          <a:bodyPr wrap="square" rtlCol="0">
            <a:spAutoFit/>
          </a:bodyPr>
          <a:lstStyle/>
          <a:p>
            <a:pPr algn="ctr"/>
            <a:r>
              <a:rPr lang="en-US" sz="4400" b="1" dirty="0">
                <a:solidFill>
                  <a:schemeClr val="bg1"/>
                </a:solidFill>
                <a:effectLst>
                  <a:outerShdw blurRad="50800" dist="25400" dir="5400000" algn="ctr" rotWithShape="0">
                    <a:srgbClr val="000000">
                      <a:alpha val="99000"/>
                    </a:srgbClr>
                  </a:outerShdw>
                </a:effectLst>
                <a:latin typeface="Nexa Bold" panose="02000000000000000000" pitchFamily="2" charset="0"/>
              </a:rPr>
              <a:t>Our Hopeless Reality</a:t>
            </a:r>
          </a:p>
        </p:txBody>
      </p:sp>
      <p:sp>
        <p:nvSpPr>
          <p:cNvPr id="11" name="TextBox 10">
            <a:extLst>
              <a:ext uri="{FF2B5EF4-FFF2-40B4-BE49-F238E27FC236}">
                <a16:creationId xmlns:a16="http://schemas.microsoft.com/office/drawing/2014/main" id="{9BFD2137-26D0-05C5-98A3-7F54E7A12176}"/>
              </a:ext>
            </a:extLst>
          </p:cNvPr>
          <p:cNvSpPr txBox="1"/>
          <p:nvPr/>
        </p:nvSpPr>
        <p:spPr>
          <a:xfrm>
            <a:off x="1107310" y="3520180"/>
            <a:ext cx="8693913" cy="1323439"/>
          </a:xfrm>
          <a:prstGeom prst="rect">
            <a:avLst/>
          </a:prstGeom>
          <a:solidFill>
            <a:srgbClr val="F5A455"/>
          </a:solidFill>
        </p:spPr>
        <p:txBody>
          <a:bodyPr wrap="square" rtlCol="0">
            <a:spAutoFit/>
          </a:bodyPr>
          <a:lstStyle/>
          <a:p>
            <a:pPr algn="just"/>
            <a:r>
              <a:rPr lang="en-US" sz="2800" dirty="0">
                <a:latin typeface="Nexa Light" panose="02000000000000000000" pitchFamily="2" charset="0"/>
              </a:rPr>
              <a:t>“4 For it is impossible for the blood of bulls and goats to take away sins.” </a:t>
            </a:r>
          </a:p>
          <a:p>
            <a:pPr algn="r"/>
            <a:r>
              <a:rPr lang="en-US" sz="2400" dirty="0">
                <a:latin typeface="Nexa Light" panose="02000000000000000000" pitchFamily="2" charset="0"/>
              </a:rPr>
              <a:t>Hebrews 10:4</a:t>
            </a:r>
          </a:p>
        </p:txBody>
      </p:sp>
      <p:sp>
        <p:nvSpPr>
          <p:cNvPr id="2" name="TextBox 1">
            <a:extLst>
              <a:ext uri="{FF2B5EF4-FFF2-40B4-BE49-F238E27FC236}">
                <a16:creationId xmlns:a16="http://schemas.microsoft.com/office/drawing/2014/main" id="{3AEA47F8-7D3B-6475-7DA4-D5A4F1DEFEE2}"/>
              </a:ext>
            </a:extLst>
          </p:cNvPr>
          <p:cNvSpPr txBox="1"/>
          <p:nvPr/>
        </p:nvSpPr>
        <p:spPr>
          <a:xfrm>
            <a:off x="1291842" y="3520829"/>
            <a:ext cx="8693913" cy="892552"/>
          </a:xfrm>
          <a:prstGeom prst="rect">
            <a:avLst/>
          </a:prstGeom>
          <a:solidFill>
            <a:srgbClr val="F5A455"/>
          </a:solidFill>
        </p:spPr>
        <p:txBody>
          <a:bodyPr wrap="square" rtlCol="0">
            <a:spAutoFit/>
          </a:bodyPr>
          <a:lstStyle/>
          <a:p>
            <a:pPr algn="just"/>
            <a:r>
              <a:rPr lang="en-US" sz="2800" dirty="0">
                <a:latin typeface="Nexa Light" panose="02000000000000000000" pitchFamily="2" charset="0"/>
              </a:rPr>
              <a:t>“…not by works, so that no one can boast.” </a:t>
            </a:r>
          </a:p>
          <a:p>
            <a:pPr algn="r"/>
            <a:r>
              <a:rPr lang="en-US" sz="2400" dirty="0">
                <a:latin typeface="Nexa Light" panose="02000000000000000000" pitchFamily="2" charset="0"/>
              </a:rPr>
              <a:t>Ephesians 2:9</a:t>
            </a:r>
          </a:p>
        </p:txBody>
      </p:sp>
      <p:sp>
        <p:nvSpPr>
          <p:cNvPr id="6" name="TextBox 5">
            <a:extLst>
              <a:ext uri="{FF2B5EF4-FFF2-40B4-BE49-F238E27FC236}">
                <a16:creationId xmlns:a16="http://schemas.microsoft.com/office/drawing/2014/main" id="{5D69112F-69F7-4042-854A-A4DBF5EDD57C}"/>
              </a:ext>
            </a:extLst>
          </p:cNvPr>
          <p:cNvSpPr txBox="1"/>
          <p:nvPr/>
        </p:nvSpPr>
        <p:spPr>
          <a:xfrm>
            <a:off x="896554" y="3520180"/>
            <a:ext cx="10398891" cy="1754326"/>
          </a:xfrm>
          <a:prstGeom prst="rect">
            <a:avLst/>
          </a:prstGeom>
          <a:solidFill>
            <a:srgbClr val="F5A455"/>
          </a:solidFill>
        </p:spPr>
        <p:txBody>
          <a:bodyPr wrap="square" rtlCol="0">
            <a:spAutoFit/>
          </a:bodyPr>
          <a:lstStyle/>
          <a:p>
            <a:pPr algn="just"/>
            <a:r>
              <a:rPr lang="en-US" sz="2800" dirty="0">
                <a:latin typeface="Nexa Light" panose="02000000000000000000" pitchFamily="2" charset="0"/>
              </a:rPr>
              <a:t>“We have all become like one who is unclean, and all our righteous deeds are like a polluted garment. We all fade like a leaf, and our iniquities, like the wind, take us away.” </a:t>
            </a:r>
          </a:p>
          <a:p>
            <a:pPr algn="r"/>
            <a:r>
              <a:rPr lang="en-US" sz="2400" dirty="0">
                <a:latin typeface="Nexa Light" panose="02000000000000000000" pitchFamily="2" charset="0"/>
              </a:rPr>
              <a:t>Isaiah 64:6</a:t>
            </a:r>
          </a:p>
        </p:txBody>
      </p:sp>
      <p:sp>
        <p:nvSpPr>
          <p:cNvPr id="8" name="TextBox 7">
            <a:extLst>
              <a:ext uri="{FF2B5EF4-FFF2-40B4-BE49-F238E27FC236}">
                <a16:creationId xmlns:a16="http://schemas.microsoft.com/office/drawing/2014/main" id="{D1F2A214-429A-78B4-C4DA-C888BD4CA1D5}"/>
              </a:ext>
            </a:extLst>
          </p:cNvPr>
          <p:cNvSpPr txBox="1"/>
          <p:nvPr/>
        </p:nvSpPr>
        <p:spPr>
          <a:xfrm>
            <a:off x="1019410" y="3612852"/>
            <a:ext cx="10398891" cy="1754326"/>
          </a:xfrm>
          <a:prstGeom prst="rect">
            <a:avLst/>
          </a:prstGeom>
          <a:solidFill>
            <a:srgbClr val="F5A455"/>
          </a:solidFill>
        </p:spPr>
        <p:txBody>
          <a:bodyPr wrap="square" rtlCol="0">
            <a:spAutoFit/>
          </a:bodyPr>
          <a:lstStyle/>
          <a:p>
            <a:pPr algn="just"/>
            <a:r>
              <a:rPr lang="en-US" sz="2800" dirty="0">
                <a:latin typeface="Nexa Light" panose="02000000000000000000" pitchFamily="2" charset="0"/>
              </a:rPr>
              <a:t>“But your iniquities have made a separation between you and your God, and your sins have hidden His face from you so that He does not hear.” </a:t>
            </a:r>
          </a:p>
          <a:p>
            <a:pPr algn="r"/>
            <a:r>
              <a:rPr lang="en-US" sz="2400" dirty="0">
                <a:latin typeface="Nexa Light" panose="02000000000000000000" pitchFamily="2" charset="0"/>
              </a:rPr>
              <a:t>Isaiah 59:2</a:t>
            </a:r>
          </a:p>
        </p:txBody>
      </p:sp>
      <p:sp>
        <p:nvSpPr>
          <p:cNvPr id="9" name="TextBox 8">
            <a:extLst>
              <a:ext uri="{FF2B5EF4-FFF2-40B4-BE49-F238E27FC236}">
                <a16:creationId xmlns:a16="http://schemas.microsoft.com/office/drawing/2014/main" id="{F41B0A39-CDA7-7347-F89E-EFB374B01DF7}"/>
              </a:ext>
            </a:extLst>
          </p:cNvPr>
          <p:cNvSpPr txBox="1"/>
          <p:nvPr/>
        </p:nvSpPr>
        <p:spPr>
          <a:xfrm>
            <a:off x="773697" y="3520180"/>
            <a:ext cx="10398891" cy="892552"/>
          </a:xfrm>
          <a:prstGeom prst="rect">
            <a:avLst/>
          </a:prstGeom>
          <a:solidFill>
            <a:srgbClr val="F5A455"/>
          </a:solidFill>
        </p:spPr>
        <p:txBody>
          <a:bodyPr wrap="square" rtlCol="0">
            <a:spAutoFit/>
          </a:bodyPr>
          <a:lstStyle/>
          <a:p>
            <a:pPr algn="just"/>
            <a:r>
              <a:rPr lang="en-US" sz="2800" dirty="0">
                <a:latin typeface="Nexa Light" panose="02000000000000000000" pitchFamily="2" charset="0"/>
              </a:rPr>
              <a:t>“…you who previously were far away.” </a:t>
            </a:r>
          </a:p>
          <a:p>
            <a:pPr algn="r"/>
            <a:r>
              <a:rPr lang="en-US" sz="2400" dirty="0">
                <a:latin typeface="Nexa Light" panose="02000000000000000000" pitchFamily="2" charset="0"/>
              </a:rPr>
              <a:t>Ephesians 2:13</a:t>
            </a:r>
          </a:p>
        </p:txBody>
      </p:sp>
      <p:sp>
        <p:nvSpPr>
          <p:cNvPr id="10" name="TextBox 9">
            <a:extLst>
              <a:ext uri="{FF2B5EF4-FFF2-40B4-BE49-F238E27FC236}">
                <a16:creationId xmlns:a16="http://schemas.microsoft.com/office/drawing/2014/main" id="{912F1156-789D-2C84-E47E-B68091ACFF22}"/>
              </a:ext>
            </a:extLst>
          </p:cNvPr>
          <p:cNvSpPr txBox="1"/>
          <p:nvPr/>
        </p:nvSpPr>
        <p:spPr>
          <a:xfrm>
            <a:off x="773698" y="3534986"/>
            <a:ext cx="10398891" cy="892552"/>
          </a:xfrm>
          <a:prstGeom prst="rect">
            <a:avLst/>
          </a:prstGeom>
          <a:solidFill>
            <a:srgbClr val="F5A455"/>
          </a:solidFill>
        </p:spPr>
        <p:txBody>
          <a:bodyPr wrap="square" rtlCol="0">
            <a:spAutoFit/>
          </a:bodyPr>
          <a:lstStyle/>
          <a:p>
            <a:pPr algn="just"/>
            <a:r>
              <a:rPr lang="en-US" sz="2800" dirty="0">
                <a:latin typeface="Nexa Light" panose="02000000000000000000" pitchFamily="2" charset="0"/>
              </a:rPr>
              <a:t>“for the wages of sin is death...” </a:t>
            </a:r>
          </a:p>
          <a:p>
            <a:pPr algn="r"/>
            <a:r>
              <a:rPr lang="en-US" sz="2400" dirty="0">
                <a:latin typeface="Nexa Light" panose="02000000000000000000" pitchFamily="2" charset="0"/>
              </a:rPr>
              <a:t>Romans 6:23</a:t>
            </a:r>
          </a:p>
        </p:txBody>
      </p:sp>
      <p:sp>
        <p:nvSpPr>
          <p:cNvPr id="13" name="TextBox 12">
            <a:extLst>
              <a:ext uri="{FF2B5EF4-FFF2-40B4-BE49-F238E27FC236}">
                <a16:creationId xmlns:a16="http://schemas.microsoft.com/office/drawing/2014/main" id="{2FA3CCE8-BC87-0503-43FB-3278DB9D67CC}"/>
              </a:ext>
            </a:extLst>
          </p:cNvPr>
          <p:cNvSpPr txBox="1"/>
          <p:nvPr/>
        </p:nvSpPr>
        <p:spPr>
          <a:xfrm>
            <a:off x="820353" y="2486519"/>
            <a:ext cx="8801100" cy="769441"/>
          </a:xfrm>
          <a:prstGeom prst="rect">
            <a:avLst/>
          </a:prstGeom>
          <a:noFill/>
        </p:spPr>
        <p:txBody>
          <a:bodyPr wrap="square" rtlCol="0">
            <a:spAutoFit/>
          </a:bodyPr>
          <a:lstStyle/>
          <a:p>
            <a:pPr marL="457200" indent="-457200">
              <a:buFont typeface="Arial" panose="020B0604020202020204" pitchFamily="34" charset="0"/>
              <a:buChar char="•"/>
            </a:pPr>
            <a:r>
              <a:rPr lang="en-US" sz="4400" dirty="0">
                <a:solidFill>
                  <a:schemeClr val="bg1"/>
                </a:solidFill>
                <a:effectLst>
                  <a:outerShdw blurRad="38100" dist="25400" dir="5400000" algn="ctr" rotWithShape="0">
                    <a:schemeClr val="tx1">
                      <a:alpha val="99000"/>
                    </a:schemeClr>
                  </a:outerShdw>
                </a:effectLst>
                <a:latin typeface="Nexa Light" panose="02000000000000000000" pitchFamily="2" charset="0"/>
              </a:rPr>
              <a:t>Eternal Death &amp; Separation</a:t>
            </a:r>
          </a:p>
        </p:txBody>
      </p:sp>
    </p:spTree>
    <p:extLst>
      <p:ext uri="{BB962C8B-B14F-4D97-AF65-F5344CB8AC3E}">
        <p14:creationId xmlns:p14="http://schemas.microsoft.com/office/powerpoint/2010/main" val="4079342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par>
                                <p:cTn id="21" presetID="22" presetClass="exit" presetSubtype="4" fill="hold" grpId="1" nodeType="withEffect">
                                  <p:stCondLst>
                                    <p:cond delay="0"/>
                                  </p:stCondLst>
                                  <p:childTnLst>
                                    <p:animEffect transition="out" filter="wipe(down)">
                                      <p:cBhvr>
                                        <p:cTn id="22" dur="500"/>
                                        <p:tgtEl>
                                          <p:spTgt spid="11"/>
                                        </p:tgtEl>
                                      </p:cBhvr>
                                    </p:animEffect>
                                    <p:set>
                                      <p:cBhvr>
                                        <p:cTn id="23" dur="1" fill="hold">
                                          <p:stCondLst>
                                            <p:cond delay="499"/>
                                          </p:stCondLst>
                                        </p:cTn>
                                        <p:tgtEl>
                                          <p:spTgt spid="11"/>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par>
                                <p:cTn id="29" presetID="22" presetClass="exit" presetSubtype="4" fill="hold" grpId="1" nodeType="withEffect">
                                  <p:stCondLst>
                                    <p:cond delay="0"/>
                                  </p:stCondLst>
                                  <p:childTnLst>
                                    <p:animEffect transition="out" filter="wipe(down)">
                                      <p:cBhvr>
                                        <p:cTn id="30" dur="500"/>
                                        <p:tgtEl>
                                          <p:spTgt spid="2"/>
                                        </p:tgtEl>
                                      </p:cBhvr>
                                    </p:animEffect>
                                    <p:set>
                                      <p:cBhvr>
                                        <p:cTn id="31" dur="1" fill="hold">
                                          <p:stCondLst>
                                            <p:cond delay="499"/>
                                          </p:stCondLst>
                                        </p:cTn>
                                        <p:tgtEl>
                                          <p:spTgt spid="2"/>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par>
                                <p:cTn id="37" presetID="22" presetClass="exit" presetSubtype="4" fill="hold" grpId="1" nodeType="withEffect">
                                  <p:stCondLst>
                                    <p:cond delay="0"/>
                                  </p:stCondLst>
                                  <p:childTnLst>
                                    <p:animEffect transition="out" filter="wipe(down)">
                                      <p:cBhvr>
                                        <p:cTn id="38" dur="500"/>
                                        <p:tgtEl>
                                          <p:spTgt spid="6"/>
                                        </p:tgtEl>
                                      </p:cBhvr>
                                    </p:animEffect>
                                    <p:set>
                                      <p:cBhvr>
                                        <p:cTn id="39" dur="1" fill="hold">
                                          <p:stCondLst>
                                            <p:cond delay="499"/>
                                          </p:stCondLst>
                                        </p:cTn>
                                        <p:tgtEl>
                                          <p:spTgt spid="6"/>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fade">
                                      <p:cBhvr>
                                        <p:cTn id="44" dur="500"/>
                                        <p:tgtEl>
                                          <p:spTgt spid="9"/>
                                        </p:tgtEl>
                                      </p:cBhvr>
                                    </p:animEffect>
                                  </p:childTnLst>
                                </p:cTn>
                              </p:par>
                              <p:par>
                                <p:cTn id="45" presetID="22" presetClass="exit" presetSubtype="4" fill="hold" grpId="1" nodeType="withEffect">
                                  <p:stCondLst>
                                    <p:cond delay="0"/>
                                  </p:stCondLst>
                                  <p:childTnLst>
                                    <p:animEffect transition="out" filter="wipe(down)">
                                      <p:cBhvr>
                                        <p:cTn id="46" dur="500"/>
                                        <p:tgtEl>
                                          <p:spTgt spid="8"/>
                                        </p:tgtEl>
                                      </p:cBhvr>
                                    </p:animEffect>
                                    <p:set>
                                      <p:cBhvr>
                                        <p:cTn id="47" dur="1" fill="hold">
                                          <p:stCondLst>
                                            <p:cond delay="499"/>
                                          </p:stCondLst>
                                        </p:cTn>
                                        <p:tgtEl>
                                          <p:spTgt spid="8"/>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500"/>
                                        <p:tgtEl>
                                          <p:spTgt spid="10"/>
                                        </p:tgtEl>
                                      </p:cBhvr>
                                    </p:animEffect>
                                  </p:childTnLst>
                                </p:cTn>
                              </p:par>
                              <p:par>
                                <p:cTn id="53" presetID="22" presetClass="exit" presetSubtype="4" fill="hold" grpId="1" nodeType="withEffect">
                                  <p:stCondLst>
                                    <p:cond delay="0"/>
                                  </p:stCondLst>
                                  <p:childTnLst>
                                    <p:animEffect transition="out" filter="wipe(down)">
                                      <p:cBhvr>
                                        <p:cTn id="54" dur="500"/>
                                        <p:tgtEl>
                                          <p:spTgt spid="9"/>
                                        </p:tgtEl>
                                      </p:cBhvr>
                                    </p:animEffect>
                                    <p:set>
                                      <p:cBhvr>
                                        <p:cTn id="55"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1" grpId="1" animBg="1"/>
      <p:bldP spid="2" grpId="0" animBg="1"/>
      <p:bldP spid="2" grpId="1" animBg="1"/>
      <p:bldP spid="6" grpId="0" animBg="1"/>
      <p:bldP spid="6" grpId="1" animBg="1"/>
      <p:bldP spid="8" grpId="0" animBg="1"/>
      <p:bldP spid="8" grpId="1" animBg="1"/>
      <p:bldP spid="9" grpId="0" animBg="1"/>
      <p:bldP spid="9" grpId="1" animBg="1"/>
      <p:bldP spid="10" grpId="0" animBg="1"/>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BAB166F-2CC7-2AE8-492D-556BEE5E24A4}"/>
              </a:ext>
            </a:extLst>
          </p:cNvPr>
          <p:cNvPicPr>
            <a:picLocks noChangeAspect="1"/>
          </p:cNvPicPr>
          <p:nvPr/>
        </p:nvPicPr>
        <p:blipFill>
          <a:blip r:embed="rId2"/>
          <a:stretch>
            <a:fillRect/>
          </a:stretch>
        </p:blipFill>
        <p:spPr>
          <a:xfrm>
            <a:off x="0" y="0"/>
            <a:ext cx="12192736" cy="6858000"/>
          </a:xfrm>
          <a:prstGeom prst="rect">
            <a:avLst/>
          </a:prstGeom>
        </p:spPr>
      </p:pic>
      <p:sp>
        <p:nvSpPr>
          <p:cNvPr id="4" name="TextBox 3">
            <a:extLst>
              <a:ext uri="{FF2B5EF4-FFF2-40B4-BE49-F238E27FC236}">
                <a16:creationId xmlns:a16="http://schemas.microsoft.com/office/drawing/2014/main" id="{DFB3017F-27F5-4EDC-ECB6-CA927C9F88C1}"/>
              </a:ext>
            </a:extLst>
          </p:cNvPr>
          <p:cNvSpPr txBox="1"/>
          <p:nvPr/>
        </p:nvSpPr>
        <p:spPr>
          <a:xfrm>
            <a:off x="321501" y="601249"/>
            <a:ext cx="7508049" cy="923330"/>
          </a:xfrm>
          <a:prstGeom prst="rect">
            <a:avLst/>
          </a:prstGeom>
          <a:noFill/>
        </p:spPr>
        <p:txBody>
          <a:bodyPr wrap="square" rtlCol="0">
            <a:spAutoFit/>
          </a:bodyPr>
          <a:lstStyle/>
          <a:p>
            <a:r>
              <a:rPr lang="en-US" sz="5400" dirty="0">
                <a:solidFill>
                  <a:schemeClr val="bg1"/>
                </a:solidFill>
                <a:effectLst>
                  <a:outerShdw blurRad="50800" dist="38100" dir="5400000" algn="ctr" rotWithShape="0">
                    <a:srgbClr val="000000">
                      <a:alpha val="99000"/>
                    </a:srgbClr>
                  </a:outerShdw>
                </a:effectLst>
                <a:latin typeface="Nexa Light" panose="02000000000000000000" pitchFamily="2" charset="0"/>
              </a:rPr>
              <a:t>The Story: Our Story</a:t>
            </a:r>
          </a:p>
        </p:txBody>
      </p:sp>
      <p:sp>
        <p:nvSpPr>
          <p:cNvPr id="5" name="TextBox 4">
            <a:extLst>
              <a:ext uri="{FF2B5EF4-FFF2-40B4-BE49-F238E27FC236}">
                <a16:creationId xmlns:a16="http://schemas.microsoft.com/office/drawing/2014/main" id="{2A2CF5A5-7A72-B883-B087-05E9AC654F06}"/>
              </a:ext>
            </a:extLst>
          </p:cNvPr>
          <p:cNvSpPr txBox="1"/>
          <p:nvPr/>
        </p:nvSpPr>
        <p:spPr>
          <a:xfrm>
            <a:off x="345313" y="1640910"/>
            <a:ext cx="6069775" cy="769441"/>
          </a:xfrm>
          <a:prstGeom prst="rect">
            <a:avLst/>
          </a:prstGeom>
          <a:solidFill>
            <a:srgbClr val="4F5664"/>
          </a:solidFill>
          <a:effectLst>
            <a:softEdge rad="63500"/>
          </a:effectLst>
        </p:spPr>
        <p:txBody>
          <a:bodyPr wrap="square" rtlCol="0">
            <a:spAutoFit/>
          </a:bodyPr>
          <a:lstStyle/>
          <a:p>
            <a:pPr algn="ctr"/>
            <a:r>
              <a:rPr lang="en-US" sz="4400" b="1" dirty="0">
                <a:solidFill>
                  <a:schemeClr val="bg1"/>
                </a:solidFill>
                <a:effectLst>
                  <a:outerShdw blurRad="50800" dist="25400" dir="5400000" algn="ctr" rotWithShape="0">
                    <a:srgbClr val="000000">
                      <a:alpha val="99000"/>
                    </a:srgbClr>
                  </a:outerShdw>
                </a:effectLst>
                <a:latin typeface="Nexa Bold" panose="02000000000000000000" pitchFamily="2" charset="0"/>
              </a:rPr>
              <a:t>Jesus’ Response</a:t>
            </a:r>
          </a:p>
        </p:txBody>
      </p:sp>
      <p:sp>
        <p:nvSpPr>
          <p:cNvPr id="11" name="TextBox 10">
            <a:extLst>
              <a:ext uri="{FF2B5EF4-FFF2-40B4-BE49-F238E27FC236}">
                <a16:creationId xmlns:a16="http://schemas.microsoft.com/office/drawing/2014/main" id="{9BFD2137-26D0-05C5-98A3-7F54E7A12176}"/>
              </a:ext>
            </a:extLst>
          </p:cNvPr>
          <p:cNvSpPr txBox="1"/>
          <p:nvPr/>
        </p:nvSpPr>
        <p:spPr>
          <a:xfrm>
            <a:off x="1378774" y="3545331"/>
            <a:ext cx="8693913" cy="1754326"/>
          </a:xfrm>
          <a:prstGeom prst="rect">
            <a:avLst/>
          </a:prstGeom>
          <a:solidFill>
            <a:srgbClr val="F5A455"/>
          </a:solidFill>
        </p:spPr>
        <p:txBody>
          <a:bodyPr wrap="square" rtlCol="0">
            <a:spAutoFit/>
          </a:bodyPr>
          <a:lstStyle/>
          <a:p>
            <a:pPr algn="just"/>
            <a:r>
              <a:rPr lang="en-US" sz="2800" dirty="0">
                <a:latin typeface="Nexa Light" panose="02000000000000000000" pitchFamily="2" charset="0"/>
              </a:rPr>
              <a:t>“13 But now in Christ Jesus you who once were far away have been brought near by the blood of Christ.” </a:t>
            </a:r>
          </a:p>
          <a:p>
            <a:pPr algn="r"/>
            <a:r>
              <a:rPr lang="en-US" sz="2400" dirty="0">
                <a:latin typeface="Nexa Light" panose="02000000000000000000" pitchFamily="2" charset="0"/>
              </a:rPr>
              <a:t>Ephesians 2:13</a:t>
            </a:r>
          </a:p>
        </p:txBody>
      </p:sp>
      <p:sp>
        <p:nvSpPr>
          <p:cNvPr id="7" name="TextBox 6">
            <a:extLst>
              <a:ext uri="{FF2B5EF4-FFF2-40B4-BE49-F238E27FC236}">
                <a16:creationId xmlns:a16="http://schemas.microsoft.com/office/drawing/2014/main" id="{394C395D-415F-B1F5-3516-25974FE4ADEA}"/>
              </a:ext>
            </a:extLst>
          </p:cNvPr>
          <p:cNvSpPr txBox="1"/>
          <p:nvPr/>
        </p:nvSpPr>
        <p:spPr>
          <a:xfrm>
            <a:off x="820353" y="2659559"/>
            <a:ext cx="8801100" cy="769441"/>
          </a:xfrm>
          <a:prstGeom prst="rect">
            <a:avLst/>
          </a:prstGeom>
          <a:noFill/>
        </p:spPr>
        <p:txBody>
          <a:bodyPr wrap="square" rtlCol="0">
            <a:spAutoFit/>
          </a:bodyPr>
          <a:lstStyle/>
          <a:p>
            <a:pPr marL="457200" indent="-457200">
              <a:buFont typeface="Arial" panose="020B0604020202020204" pitchFamily="34" charset="0"/>
              <a:buChar char="•"/>
            </a:pPr>
            <a:r>
              <a:rPr lang="en-US" sz="4400" dirty="0">
                <a:solidFill>
                  <a:schemeClr val="bg1"/>
                </a:solidFill>
                <a:effectLst>
                  <a:outerShdw blurRad="38100" dist="25400" dir="5400000" algn="ctr" rotWithShape="0">
                    <a:schemeClr val="tx1">
                      <a:alpha val="99000"/>
                    </a:schemeClr>
                  </a:outerShdw>
                </a:effectLst>
                <a:latin typeface="Nexa Light" panose="02000000000000000000" pitchFamily="2" charset="0"/>
              </a:rPr>
              <a:t>I Am Willing To Save</a:t>
            </a:r>
          </a:p>
        </p:txBody>
      </p:sp>
      <p:sp>
        <p:nvSpPr>
          <p:cNvPr id="12" name="TextBox 11">
            <a:extLst>
              <a:ext uri="{FF2B5EF4-FFF2-40B4-BE49-F238E27FC236}">
                <a16:creationId xmlns:a16="http://schemas.microsoft.com/office/drawing/2014/main" id="{2D62BCBD-4A4C-E163-CEAF-CB1A9181163A}"/>
              </a:ext>
            </a:extLst>
          </p:cNvPr>
          <p:cNvSpPr txBox="1"/>
          <p:nvPr/>
        </p:nvSpPr>
        <p:spPr>
          <a:xfrm>
            <a:off x="218754" y="3429000"/>
            <a:ext cx="11754492" cy="3046988"/>
          </a:xfrm>
          <a:prstGeom prst="rect">
            <a:avLst/>
          </a:prstGeom>
          <a:solidFill>
            <a:srgbClr val="F5A455"/>
          </a:solidFill>
        </p:spPr>
        <p:txBody>
          <a:bodyPr wrap="square" rtlCol="0">
            <a:spAutoFit/>
          </a:bodyPr>
          <a:lstStyle/>
          <a:p>
            <a:pPr algn="just"/>
            <a:r>
              <a:rPr lang="en-US" sz="2800" dirty="0">
                <a:latin typeface="Nexa Light" panose="02000000000000000000" pitchFamily="2" charset="0"/>
              </a:rPr>
              <a:t>“18 knowing that you were not redeemed with perishable things like silver or gold from your futile way of life inherited from your forefathers, 19 but with precious blood, as of a lamb unblemished and spotless, the blood of Christ.20 For He was foreknown before the foundation of the world, but has appeared in these last times for the sake of you.” </a:t>
            </a:r>
          </a:p>
          <a:p>
            <a:pPr algn="r"/>
            <a:r>
              <a:rPr lang="en-US" sz="2400" dirty="0">
                <a:latin typeface="Nexa Light" panose="02000000000000000000" pitchFamily="2" charset="0"/>
              </a:rPr>
              <a:t>1 Peter 1:18-20</a:t>
            </a:r>
          </a:p>
        </p:txBody>
      </p:sp>
      <p:sp>
        <p:nvSpPr>
          <p:cNvPr id="13" name="TextBox 12">
            <a:extLst>
              <a:ext uri="{FF2B5EF4-FFF2-40B4-BE49-F238E27FC236}">
                <a16:creationId xmlns:a16="http://schemas.microsoft.com/office/drawing/2014/main" id="{D8311AF0-133B-C0EA-F367-8AB37F7F5832}"/>
              </a:ext>
            </a:extLst>
          </p:cNvPr>
          <p:cNvSpPr txBox="1"/>
          <p:nvPr/>
        </p:nvSpPr>
        <p:spPr>
          <a:xfrm>
            <a:off x="218754" y="3760774"/>
            <a:ext cx="11754492" cy="1323439"/>
          </a:xfrm>
          <a:prstGeom prst="rect">
            <a:avLst/>
          </a:prstGeom>
          <a:solidFill>
            <a:srgbClr val="F5A455"/>
          </a:solidFill>
        </p:spPr>
        <p:txBody>
          <a:bodyPr wrap="square" rtlCol="0">
            <a:spAutoFit/>
          </a:bodyPr>
          <a:lstStyle/>
          <a:p>
            <a:pPr algn="just"/>
            <a:r>
              <a:rPr lang="en-US" sz="2800" dirty="0">
                <a:latin typeface="Nexa Light" panose="02000000000000000000" pitchFamily="2" charset="0"/>
              </a:rPr>
              <a:t>“For the wages of sin is death, but the free gift of God is eternal life in Christ Jesus our Lord.” </a:t>
            </a:r>
          </a:p>
          <a:p>
            <a:pPr algn="r"/>
            <a:r>
              <a:rPr lang="en-US" sz="2400" dirty="0">
                <a:latin typeface="Nexa Light" panose="02000000000000000000" pitchFamily="2" charset="0"/>
              </a:rPr>
              <a:t>Romans 6:23</a:t>
            </a:r>
          </a:p>
        </p:txBody>
      </p:sp>
    </p:spTree>
    <p:extLst>
      <p:ext uri="{BB962C8B-B14F-4D97-AF65-F5344CB8AC3E}">
        <p14:creationId xmlns:p14="http://schemas.microsoft.com/office/powerpoint/2010/main" val="3154779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22" presetClass="exit" presetSubtype="4" fill="hold" grpId="1" nodeType="withEffect">
                                  <p:stCondLst>
                                    <p:cond delay="0"/>
                                  </p:stCondLst>
                                  <p:childTnLst>
                                    <p:animEffect transition="out" filter="wipe(down)">
                                      <p:cBhvr>
                                        <p:cTn id="22" dur="500"/>
                                        <p:tgtEl>
                                          <p:spTgt spid="11"/>
                                        </p:tgtEl>
                                      </p:cBhvr>
                                    </p:animEffect>
                                    <p:set>
                                      <p:cBhvr>
                                        <p:cTn id="23" dur="1" fill="hold">
                                          <p:stCondLst>
                                            <p:cond delay="499"/>
                                          </p:stCondLst>
                                        </p:cTn>
                                        <p:tgtEl>
                                          <p:spTgt spid="11"/>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22" presetClass="exit" presetSubtype="4" fill="hold" grpId="1" nodeType="withEffect">
                                  <p:stCondLst>
                                    <p:cond delay="0"/>
                                  </p:stCondLst>
                                  <p:childTnLst>
                                    <p:animEffect transition="out" filter="wipe(down)">
                                      <p:cBhvr>
                                        <p:cTn id="30" dur="500"/>
                                        <p:tgtEl>
                                          <p:spTgt spid="12"/>
                                        </p:tgtEl>
                                      </p:cBhvr>
                                    </p:animEffect>
                                    <p:set>
                                      <p:cBhvr>
                                        <p:cTn id="31"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1" grpId="1" animBg="1"/>
      <p:bldP spid="7" grpId="0"/>
      <p:bldP spid="12" grpId="0" animBg="1"/>
      <p:bldP spid="12" grpId="1"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BAB166F-2CC7-2AE8-492D-556BEE5E24A4}"/>
              </a:ext>
            </a:extLst>
          </p:cNvPr>
          <p:cNvPicPr>
            <a:picLocks noChangeAspect="1"/>
          </p:cNvPicPr>
          <p:nvPr/>
        </p:nvPicPr>
        <p:blipFill>
          <a:blip r:embed="rId2"/>
          <a:stretch>
            <a:fillRect/>
          </a:stretch>
        </p:blipFill>
        <p:spPr>
          <a:xfrm>
            <a:off x="0" y="0"/>
            <a:ext cx="12192736" cy="6858000"/>
          </a:xfrm>
          <a:prstGeom prst="rect">
            <a:avLst/>
          </a:prstGeom>
        </p:spPr>
      </p:pic>
      <p:sp>
        <p:nvSpPr>
          <p:cNvPr id="4" name="TextBox 3">
            <a:extLst>
              <a:ext uri="{FF2B5EF4-FFF2-40B4-BE49-F238E27FC236}">
                <a16:creationId xmlns:a16="http://schemas.microsoft.com/office/drawing/2014/main" id="{DFB3017F-27F5-4EDC-ECB6-CA927C9F88C1}"/>
              </a:ext>
            </a:extLst>
          </p:cNvPr>
          <p:cNvSpPr txBox="1"/>
          <p:nvPr/>
        </p:nvSpPr>
        <p:spPr>
          <a:xfrm>
            <a:off x="321501" y="601249"/>
            <a:ext cx="7508049" cy="923330"/>
          </a:xfrm>
          <a:prstGeom prst="rect">
            <a:avLst/>
          </a:prstGeom>
          <a:noFill/>
        </p:spPr>
        <p:txBody>
          <a:bodyPr wrap="square" rtlCol="0">
            <a:spAutoFit/>
          </a:bodyPr>
          <a:lstStyle/>
          <a:p>
            <a:r>
              <a:rPr lang="en-US" sz="5400" dirty="0">
                <a:solidFill>
                  <a:schemeClr val="bg1"/>
                </a:solidFill>
                <a:effectLst>
                  <a:outerShdw blurRad="50800" dist="38100" dir="5400000" algn="ctr" rotWithShape="0">
                    <a:srgbClr val="000000">
                      <a:alpha val="99000"/>
                    </a:srgbClr>
                  </a:outerShdw>
                </a:effectLst>
                <a:latin typeface="Nexa Light" panose="02000000000000000000" pitchFamily="2" charset="0"/>
              </a:rPr>
              <a:t>The Story: Our Story</a:t>
            </a:r>
          </a:p>
        </p:txBody>
      </p:sp>
      <p:sp>
        <p:nvSpPr>
          <p:cNvPr id="5" name="TextBox 4">
            <a:extLst>
              <a:ext uri="{FF2B5EF4-FFF2-40B4-BE49-F238E27FC236}">
                <a16:creationId xmlns:a16="http://schemas.microsoft.com/office/drawing/2014/main" id="{2A2CF5A5-7A72-B883-B087-05E9AC654F06}"/>
              </a:ext>
            </a:extLst>
          </p:cNvPr>
          <p:cNvSpPr txBox="1"/>
          <p:nvPr/>
        </p:nvSpPr>
        <p:spPr>
          <a:xfrm>
            <a:off x="345313" y="1640910"/>
            <a:ext cx="6069775" cy="769441"/>
          </a:xfrm>
          <a:prstGeom prst="rect">
            <a:avLst/>
          </a:prstGeom>
          <a:solidFill>
            <a:srgbClr val="4F5664"/>
          </a:solidFill>
          <a:effectLst>
            <a:softEdge rad="63500"/>
          </a:effectLst>
        </p:spPr>
        <p:txBody>
          <a:bodyPr wrap="square" rtlCol="0">
            <a:spAutoFit/>
          </a:bodyPr>
          <a:lstStyle/>
          <a:p>
            <a:pPr algn="ctr"/>
            <a:r>
              <a:rPr lang="en-US" sz="4400" b="1" dirty="0">
                <a:solidFill>
                  <a:schemeClr val="bg1"/>
                </a:solidFill>
                <a:effectLst>
                  <a:outerShdw blurRad="50800" dist="25400" dir="5400000" algn="ctr" rotWithShape="0">
                    <a:srgbClr val="000000">
                      <a:alpha val="99000"/>
                    </a:srgbClr>
                  </a:outerShdw>
                </a:effectLst>
                <a:latin typeface="Nexa Bold" panose="02000000000000000000" pitchFamily="2" charset="0"/>
              </a:rPr>
              <a:t>The Man’s Response</a:t>
            </a:r>
          </a:p>
        </p:txBody>
      </p:sp>
      <p:sp>
        <p:nvSpPr>
          <p:cNvPr id="12" name="TextBox 11">
            <a:extLst>
              <a:ext uri="{FF2B5EF4-FFF2-40B4-BE49-F238E27FC236}">
                <a16:creationId xmlns:a16="http://schemas.microsoft.com/office/drawing/2014/main" id="{2D62BCBD-4A4C-E163-CEAF-CB1A9181163A}"/>
              </a:ext>
            </a:extLst>
          </p:cNvPr>
          <p:cNvSpPr txBox="1"/>
          <p:nvPr/>
        </p:nvSpPr>
        <p:spPr>
          <a:xfrm>
            <a:off x="321501" y="2526682"/>
            <a:ext cx="11754492" cy="3477875"/>
          </a:xfrm>
          <a:prstGeom prst="rect">
            <a:avLst/>
          </a:prstGeom>
          <a:solidFill>
            <a:srgbClr val="F5A455"/>
          </a:solidFill>
        </p:spPr>
        <p:txBody>
          <a:bodyPr wrap="square" rtlCol="0">
            <a:spAutoFit/>
          </a:bodyPr>
          <a:lstStyle/>
          <a:p>
            <a:pPr algn="just"/>
            <a:r>
              <a:rPr lang="en-US" sz="2800" dirty="0">
                <a:latin typeface="Nexa Light" panose="02000000000000000000" pitchFamily="2" charset="0"/>
              </a:rPr>
              <a:t>“44 and He *said to him, “See that you say nothing to anyone; but go, show yourself to the priest and offer for your cleansing what Moses commanded, as a testimony to them.” 45 But he went out and began to proclaim it freely and to spread the news around, to such an extent that Jesus could no longer publicly enter a city, but stayed out in unpopulated areas; and they were coming to Him from everywhere.” </a:t>
            </a:r>
          </a:p>
          <a:p>
            <a:pPr algn="r"/>
            <a:r>
              <a:rPr lang="en-US" sz="2400" dirty="0">
                <a:latin typeface="Nexa Light" panose="02000000000000000000" pitchFamily="2" charset="0"/>
              </a:rPr>
              <a:t>Mark 1:42-45 </a:t>
            </a:r>
          </a:p>
        </p:txBody>
      </p:sp>
      <p:sp>
        <p:nvSpPr>
          <p:cNvPr id="2" name="Rectangle 1">
            <a:extLst>
              <a:ext uri="{FF2B5EF4-FFF2-40B4-BE49-F238E27FC236}">
                <a16:creationId xmlns:a16="http://schemas.microsoft.com/office/drawing/2014/main" id="{8E0FCD48-1606-3160-428B-65323A6CE3FD}"/>
              </a:ext>
            </a:extLst>
          </p:cNvPr>
          <p:cNvSpPr/>
          <p:nvPr/>
        </p:nvSpPr>
        <p:spPr>
          <a:xfrm>
            <a:off x="857251" y="3829050"/>
            <a:ext cx="9072562" cy="500062"/>
          </a:xfrm>
          <a:prstGeom prst="rect">
            <a:avLst/>
          </a:prstGeom>
          <a:no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859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TotalTime>
  <Words>700</Words>
  <Application>Microsoft Macintosh PowerPoint</Application>
  <PresentationFormat>Widescreen</PresentationFormat>
  <Paragraphs>49</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Nexa Bold</vt:lpstr>
      <vt:lpstr>Nexa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Carson Crow</dc:creator>
  <cp:lastModifiedBy>Carson Crow</cp:lastModifiedBy>
  <cp:revision>3</cp:revision>
  <dcterms:created xsi:type="dcterms:W3CDTF">2023-08-24T15:59:41Z</dcterms:created>
  <dcterms:modified xsi:type="dcterms:W3CDTF">2023-08-24T18:38:31Z</dcterms:modified>
</cp:coreProperties>
</file>