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
  </p:notesMasterIdLst>
  <p:sldIdLst>
    <p:sldId id="256" r:id="rId3"/>
    <p:sldId id="268" r:id="rId4"/>
    <p:sldId id="26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5A5A"/>
    <a:srgbClr val="78DDFB"/>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595"/>
  </p:normalViewPr>
  <p:slideViewPr>
    <p:cSldViewPr snapToGrid="0">
      <p:cViewPr varScale="1">
        <p:scale>
          <a:sx n="90" d="100"/>
          <a:sy n="90" d="100"/>
        </p:scale>
        <p:origin x="232"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281D3-483F-9A47-BAC0-FE496C658CB7}" type="datetimeFigureOut">
              <a:rPr lang="en-US" smtClean="0"/>
              <a:t>9/14/23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A91E7-B6D4-F149-9B80-131E52390F63}" type="slidenum">
              <a:rPr lang="en-US" smtClean="0"/>
              <a:t>‹#›</a:t>
            </a:fld>
            <a:endParaRPr lang="en-US"/>
          </a:p>
        </p:txBody>
      </p:sp>
    </p:spTree>
    <p:extLst>
      <p:ext uri="{BB962C8B-B14F-4D97-AF65-F5344CB8AC3E}">
        <p14:creationId xmlns:p14="http://schemas.microsoft.com/office/powerpoint/2010/main" val="396095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A91E7-B6D4-F149-9B80-131E52390F63}" type="slidenum">
              <a:rPr lang="en-US" smtClean="0"/>
              <a:t>1</a:t>
            </a:fld>
            <a:endParaRPr lang="en-US"/>
          </a:p>
        </p:txBody>
      </p:sp>
    </p:spTree>
    <p:extLst>
      <p:ext uri="{BB962C8B-B14F-4D97-AF65-F5344CB8AC3E}">
        <p14:creationId xmlns:p14="http://schemas.microsoft.com/office/powerpoint/2010/main" val="3912856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DC783-14D2-C8D6-E15F-1C95DAD60A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745DE9-E89F-1465-3988-ABA4E4C24E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B9E154-0002-0635-5378-2FA93B1ADF09}"/>
              </a:ext>
            </a:extLst>
          </p:cNvPr>
          <p:cNvSpPr>
            <a:spLocks noGrp="1"/>
          </p:cNvSpPr>
          <p:nvPr>
            <p:ph type="dt" sz="half" idx="10"/>
          </p:nvPr>
        </p:nvSpPr>
        <p:spPr/>
        <p:txBody>
          <a:bodyPr/>
          <a:lstStyle/>
          <a:p>
            <a:fld id="{42A8C41C-BB17-084B-A4D5-A07E268357C1}" type="datetimeFigureOut">
              <a:rPr lang="en-US" smtClean="0"/>
              <a:t>9/14/23</a:t>
            </a:fld>
            <a:endParaRPr lang="en-US"/>
          </a:p>
        </p:txBody>
      </p:sp>
      <p:sp>
        <p:nvSpPr>
          <p:cNvPr id="5" name="Footer Placeholder 4">
            <a:extLst>
              <a:ext uri="{FF2B5EF4-FFF2-40B4-BE49-F238E27FC236}">
                <a16:creationId xmlns:a16="http://schemas.microsoft.com/office/drawing/2014/main" id="{D0EB7E85-1DC7-05AA-3D78-629C3F217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F5E4C-CE24-CD76-AB00-C362EB929305}"/>
              </a:ext>
            </a:extLst>
          </p:cNvPr>
          <p:cNvSpPr>
            <a:spLocks noGrp="1"/>
          </p:cNvSpPr>
          <p:nvPr>
            <p:ph type="sldNum" sz="quarter" idx="12"/>
          </p:nvPr>
        </p:nvSpPr>
        <p:spPr/>
        <p:txBody>
          <a:bodyPr/>
          <a:lstStyle/>
          <a:p>
            <a:fld id="{C37A1D8A-9F26-424D-A7DB-140A281D5E29}" type="slidenum">
              <a:rPr lang="en-US" smtClean="0"/>
              <a:t>‹#›</a:t>
            </a:fld>
            <a:endParaRPr lang="en-US"/>
          </a:p>
        </p:txBody>
      </p:sp>
    </p:spTree>
    <p:extLst>
      <p:ext uri="{BB962C8B-B14F-4D97-AF65-F5344CB8AC3E}">
        <p14:creationId xmlns:p14="http://schemas.microsoft.com/office/powerpoint/2010/main" val="4150480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01725-B3BF-389E-EDE5-3DD4A705B8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FF2DDC-A74B-B624-9DF0-DCAC04DB36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7144A8-1C16-D88E-079D-B0BEA1CF581F}"/>
              </a:ext>
            </a:extLst>
          </p:cNvPr>
          <p:cNvSpPr>
            <a:spLocks noGrp="1"/>
          </p:cNvSpPr>
          <p:nvPr>
            <p:ph type="dt" sz="half" idx="10"/>
          </p:nvPr>
        </p:nvSpPr>
        <p:spPr/>
        <p:txBody>
          <a:bodyPr/>
          <a:lstStyle/>
          <a:p>
            <a:fld id="{42A8C41C-BB17-084B-A4D5-A07E268357C1}" type="datetimeFigureOut">
              <a:rPr lang="en-US" smtClean="0"/>
              <a:t>9/14/23</a:t>
            </a:fld>
            <a:endParaRPr lang="en-US"/>
          </a:p>
        </p:txBody>
      </p:sp>
      <p:sp>
        <p:nvSpPr>
          <p:cNvPr id="5" name="Footer Placeholder 4">
            <a:extLst>
              <a:ext uri="{FF2B5EF4-FFF2-40B4-BE49-F238E27FC236}">
                <a16:creationId xmlns:a16="http://schemas.microsoft.com/office/drawing/2014/main" id="{4DC5278E-BD82-9074-21AD-95E283769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823F17-E60F-EF95-86BD-CF537EAB5CE7}"/>
              </a:ext>
            </a:extLst>
          </p:cNvPr>
          <p:cNvSpPr>
            <a:spLocks noGrp="1"/>
          </p:cNvSpPr>
          <p:nvPr>
            <p:ph type="sldNum" sz="quarter" idx="12"/>
          </p:nvPr>
        </p:nvSpPr>
        <p:spPr/>
        <p:txBody>
          <a:bodyPr/>
          <a:lstStyle/>
          <a:p>
            <a:fld id="{C37A1D8A-9F26-424D-A7DB-140A281D5E29}" type="slidenum">
              <a:rPr lang="en-US" smtClean="0"/>
              <a:t>‹#›</a:t>
            </a:fld>
            <a:endParaRPr lang="en-US"/>
          </a:p>
        </p:txBody>
      </p:sp>
    </p:spTree>
    <p:extLst>
      <p:ext uri="{BB962C8B-B14F-4D97-AF65-F5344CB8AC3E}">
        <p14:creationId xmlns:p14="http://schemas.microsoft.com/office/powerpoint/2010/main" val="1755399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02588B-BCE0-D9FB-1CF0-EC6C6DC10F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31B1B1-852A-BADE-6BE9-BAA67C0757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08D860-95A1-DDC1-F36C-DD4A076CF45C}"/>
              </a:ext>
            </a:extLst>
          </p:cNvPr>
          <p:cNvSpPr>
            <a:spLocks noGrp="1"/>
          </p:cNvSpPr>
          <p:nvPr>
            <p:ph type="dt" sz="half" idx="10"/>
          </p:nvPr>
        </p:nvSpPr>
        <p:spPr/>
        <p:txBody>
          <a:bodyPr/>
          <a:lstStyle/>
          <a:p>
            <a:fld id="{42A8C41C-BB17-084B-A4D5-A07E268357C1}" type="datetimeFigureOut">
              <a:rPr lang="en-US" smtClean="0"/>
              <a:t>9/14/23</a:t>
            </a:fld>
            <a:endParaRPr lang="en-US"/>
          </a:p>
        </p:txBody>
      </p:sp>
      <p:sp>
        <p:nvSpPr>
          <p:cNvPr id="5" name="Footer Placeholder 4">
            <a:extLst>
              <a:ext uri="{FF2B5EF4-FFF2-40B4-BE49-F238E27FC236}">
                <a16:creationId xmlns:a16="http://schemas.microsoft.com/office/drawing/2014/main" id="{84DAA514-D8DF-C949-9493-D6CA05707D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CC513-ADAA-BE6B-B885-4A5CF3F3EA76}"/>
              </a:ext>
            </a:extLst>
          </p:cNvPr>
          <p:cNvSpPr>
            <a:spLocks noGrp="1"/>
          </p:cNvSpPr>
          <p:nvPr>
            <p:ph type="sldNum" sz="quarter" idx="12"/>
          </p:nvPr>
        </p:nvSpPr>
        <p:spPr/>
        <p:txBody>
          <a:bodyPr/>
          <a:lstStyle/>
          <a:p>
            <a:fld id="{C37A1D8A-9F26-424D-A7DB-140A281D5E29}" type="slidenum">
              <a:rPr lang="en-US" smtClean="0"/>
              <a:t>‹#›</a:t>
            </a:fld>
            <a:endParaRPr lang="en-US"/>
          </a:p>
        </p:txBody>
      </p:sp>
    </p:spTree>
    <p:extLst>
      <p:ext uri="{BB962C8B-B14F-4D97-AF65-F5344CB8AC3E}">
        <p14:creationId xmlns:p14="http://schemas.microsoft.com/office/powerpoint/2010/main" val="494043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4247" indent="0" algn="ctr">
              <a:buNone/>
              <a:defRPr>
                <a:solidFill>
                  <a:schemeClr val="tx1">
                    <a:tint val="75000"/>
                  </a:schemeClr>
                </a:solidFill>
              </a:defRPr>
            </a:lvl2pPr>
            <a:lvl3pPr marL="1088495" indent="0" algn="ctr">
              <a:buNone/>
              <a:defRPr>
                <a:solidFill>
                  <a:schemeClr val="tx1">
                    <a:tint val="75000"/>
                  </a:schemeClr>
                </a:solidFill>
              </a:defRPr>
            </a:lvl3pPr>
            <a:lvl4pPr marL="1632742" indent="0" algn="ctr">
              <a:buNone/>
              <a:defRPr>
                <a:solidFill>
                  <a:schemeClr val="tx1">
                    <a:tint val="75000"/>
                  </a:schemeClr>
                </a:solidFill>
              </a:defRPr>
            </a:lvl4pPr>
            <a:lvl5pPr marL="2176990" indent="0" algn="ctr">
              <a:buNone/>
              <a:defRPr>
                <a:solidFill>
                  <a:schemeClr val="tx1">
                    <a:tint val="75000"/>
                  </a:schemeClr>
                </a:solidFill>
              </a:defRPr>
            </a:lvl5pPr>
            <a:lvl6pPr marL="2721237" indent="0" algn="ctr">
              <a:buNone/>
              <a:defRPr>
                <a:solidFill>
                  <a:schemeClr val="tx1">
                    <a:tint val="75000"/>
                  </a:schemeClr>
                </a:solidFill>
              </a:defRPr>
            </a:lvl6pPr>
            <a:lvl7pPr marL="3265485" indent="0" algn="ctr">
              <a:buNone/>
              <a:defRPr>
                <a:solidFill>
                  <a:schemeClr val="tx1">
                    <a:tint val="75000"/>
                  </a:schemeClr>
                </a:solidFill>
              </a:defRPr>
            </a:lvl7pPr>
            <a:lvl8pPr marL="3809732" indent="0" algn="ctr">
              <a:buNone/>
              <a:defRPr>
                <a:solidFill>
                  <a:schemeClr val="tx1">
                    <a:tint val="75000"/>
                  </a:schemeClr>
                </a:solidFill>
              </a:defRPr>
            </a:lvl8pPr>
            <a:lvl9pPr marL="435398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C7BAF73-4D76-06C3-F1E6-A2030C308849}"/>
              </a:ext>
            </a:extLst>
          </p:cNvPr>
          <p:cNvSpPr>
            <a:spLocks noGrp="1"/>
          </p:cNvSpPr>
          <p:nvPr>
            <p:ph type="dt" sz="half" idx="10"/>
          </p:nvPr>
        </p:nvSpPr>
        <p:spPr/>
        <p:txBody>
          <a:bodyPr/>
          <a:lstStyle>
            <a:lvl1pPr>
              <a:defRPr/>
            </a:lvl1pPr>
          </a:lstStyle>
          <a:p>
            <a:pPr>
              <a:defRPr/>
            </a:pPr>
            <a:fld id="{344AD4E2-FE8D-9A43-85F4-7AB3E54F1EC6}" type="datetimeFigureOut">
              <a:rPr lang="en-US" altLang="en-US"/>
              <a:pPr>
                <a:defRPr/>
              </a:pPr>
              <a:t>9/14/23</a:t>
            </a:fld>
            <a:endParaRPr lang="en-US" altLang="en-US"/>
          </a:p>
        </p:txBody>
      </p:sp>
      <p:sp>
        <p:nvSpPr>
          <p:cNvPr id="5" name="Footer Placeholder 4">
            <a:extLst>
              <a:ext uri="{FF2B5EF4-FFF2-40B4-BE49-F238E27FC236}">
                <a16:creationId xmlns:a16="http://schemas.microsoft.com/office/drawing/2014/main" id="{40BB57A9-C2AC-F410-BCA9-AF237FBF72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C3682C-993F-84F7-FC9A-2F38357A1DFE}"/>
              </a:ext>
            </a:extLst>
          </p:cNvPr>
          <p:cNvSpPr>
            <a:spLocks noGrp="1"/>
          </p:cNvSpPr>
          <p:nvPr>
            <p:ph type="sldNum" sz="quarter" idx="12"/>
          </p:nvPr>
        </p:nvSpPr>
        <p:spPr/>
        <p:txBody>
          <a:bodyPr/>
          <a:lstStyle>
            <a:lvl1pPr>
              <a:defRPr/>
            </a:lvl1pPr>
          </a:lstStyle>
          <a:p>
            <a:fld id="{15F8DD0D-AACD-BB48-924B-CAE13213741D}" type="slidenum">
              <a:rPr lang="en-US" altLang="en-US"/>
              <a:pPr/>
              <a:t>‹#›</a:t>
            </a:fld>
            <a:endParaRPr lang="en-US" altLang="en-US"/>
          </a:p>
        </p:txBody>
      </p:sp>
    </p:spTree>
    <p:extLst>
      <p:ext uri="{BB962C8B-B14F-4D97-AF65-F5344CB8AC3E}">
        <p14:creationId xmlns:p14="http://schemas.microsoft.com/office/powerpoint/2010/main" val="2253336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0CFF9-5749-3D84-5365-70F7BDC9A827}"/>
              </a:ext>
            </a:extLst>
          </p:cNvPr>
          <p:cNvSpPr>
            <a:spLocks noGrp="1"/>
          </p:cNvSpPr>
          <p:nvPr>
            <p:ph type="dt" sz="half" idx="10"/>
          </p:nvPr>
        </p:nvSpPr>
        <p:spPr/>
        <p:txBody>
          <a:bodyPr/>
          <a:lstStyle>
            <a:lvl1pPr>
              <a:defRPr/>
            </a:lvl1pPr>
          </a:lstStyle>
          <a:p>
            <a:pPr>
              <a:defRPr/>
            </a:pPr>
            <a:fld id="{6E0AC49D-1E9E-1B4F-A3FE-3E7D7B8DDE5F}" type="datetimeFigureOut">
              <a:rPr lang="en-US" altLang="en-US"/>
              <a:pPr>
                <a:defRPr/>
              </a:pPr>
              <a:t>9/14/23</a:t>
            </a:fld>
            <a:endParaRPr lang="en-US" altLang="en-US"/>
          </a:p>
        </p:txBody>
      </p:sp>
      <p:sp>
        <p:nvSpPr>
          <p:cNvPr id="5" name="Footer Placeholder 4">
            <a:extLst>
              <a:ext uri="{FF2B5EF4-FFF2-40B4-BE49-F238E27FC236}">
                <a16:creationId xmlns:a16="http://schemas.microsoft.com/office/drawing/2014/main" id="{3D6E7A20-78E8-299E-5938-2070E88429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598BA2-ED35-F00D-8D13-7443265F91C0}"/>
              </a:ext>
            </a:extLst>
          </p:cNvPr>
          <p:cNvSpPr>
            <a:spLocks noGrp="1"/>
          </p:cNvSpPr>
          <p:nvPr>
            <p:ph type="sldNum" sz="quarter" idx="12"/>
          </p:nvPr>
        </p:nvSpPr>
        <p:spPr/>
        <p:txBody>
          <a:bodyPr/>
          <a:lstStyle>
            <a:lvl1pPr>
              <a:defRPr/>
            </a:lvl1pPr>
          </a:lstStyle>
          <a:p>
            <a:fld id="{28C0BEE9-74A8-5F44-9423-CBE967D4A055}" type="slidenum">
              <a:rPr lang="en-US" altLang="en-US"/>
              <a:pPr/>
              <a:t>‹#›</a:t>
            </a:fld>
            <a:endParaRPr lang="en-US" altLang="en-US"/>
          </a:p>
        </p:txBody>
      </p:sp>
    </p:spTree>
    <p:extLst>
      <p:ext uri="{BB962C8B-B14F-4D97-AF65-F5344CB8AC3E}">
        <p14:creationId xmlns:p14="http://schemas.microsoft.com/office/powerpoint/2010/main" val="1212846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739"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96">
                <a:solidFill>
                  <a:schemeClr val="tx1">
                    <a:tint val="75000"/>
                  </a:schemeClr>
                </a:solidFill>
              </a:defRPr>
            </a:lvl1pPr>
            <a:lvl2pPr marL="544247" indent="0">
              <a:buNone/>
              <a:defRPr sz="2135">
                <a:solidFill>
                  <a:schemeClr val="tx1">
                    <a:tint val="75000"/>
                  </a:schemeClr>
                </a:solidFill>
              </a:defRPr>
            </a:lvl2pPr>
            <a:lvl3pPr marL="1088495" indent="0">
              <a:buNone/>
              <a:defRPr sz="1927">
                <a:solidFill>
                  <a:schemeClr val="tx1">
                    <a:tint val="75000"/>
                  </a:schemeClr>
                </a:solidFill>
              </a:defRPr>
            </a:lvl3pPr>
            <a:lvl4pPr marL="1632742" indent="0">
              <a:buNone/>
              <a:defRPr sz="1667">
                <a:solidFill>
                  <a:schemeClr val="tx1">
                    <a:tint val="75000"/>
                  </a:schemeClr>
                </a:solidFill>
              </a:defRPr>
            </a:lvl4pPr>
            <a:lvl5pPr marL="2176990" indent="0">
              <a:buNone/>
              <a:defRPr sz="1667">
                <a:solidFill>
                  <a:schemeClr val="tx1">
                    <a:tint val="75000"/>
                  </a:schemeClr>
                </a:solidFill>
              </a:defRPr>
            </a:lvl5pPr>
            <a:lvl6pPr marL="2721237" indent="0">
              <a:buNone/>
              <a:defRPr sz="1667">
                <a:solidFill>
                  <a:schemeClr val="tx1">
                    <a:tint val="75000"/>
                  </a:schemeClr>
                </a:solidFill>
              </a:defRPr>
            </a:lvl6pPr>
            <a:lvl7pPr marL="3265485" indent="0">
              <a:buNone/>
              <a:defRPr sz="1667">
                <a:solidFill>
                  <a:schemeClr val="tx1">
                    <a:tint val="75000"/>
                  </a:schemeClr>
                </a:solidFill>
              </a:defRPr>
            </a:lvl7pPr>
            <a:lvl8pPr marL="3809732" indent="0">
              <a:buNone/>
              <a:defRPr sz="1667">
                <a:solidFill>
                  <a:schemeClr val="tx1">
                    <a:tint val="75000"/>
                  </a:schemeClr>
                </a:solidFill>
              </a:defRPr>
            </a:lvl8pPr>
            <a:lvl9pPr marL="4353980" indent="0">
              <a:buNone/>
              <a:defRPr sz="16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4542BA-B57D-6E69-F5E3-BCC9035C57A1}"/>
              </a:ext>
            </a:extLst>
          </p:cNvPr>
          <p:cNvSpPr>
            <a:spLocks noGrp="1"/>
          </p:cNvSpPr>
          <p:nvPr>
            <p:ph type="dt" sz="half" idx="10"/>
          </p:nvPr>
        </p:nvSpPr>
        <p:spPr/>
        <p:txBody>
          <a:bodyPr/>
          <a:lstStyle>
            <a:lvl1pPr>
              <a:defRPr/>
            </a:lvl1pPr>
          </a:lstStyle>
          <a:p>
            <a:pPr>
              <a:defRPr/>
            </a:pPr>
            <a:fld id="{2E814E02-525A-E54A-960F-3B5399CC5BD2}" type="datetimeFigureOut">
              <a:rPr lang="en-US" altLang="en-US"/>
              <a:pPr>
                <a:defRPr/>
              </a:pPr>
              <a:t>9/14/23</a:t>
            </a:fld>
            <a:endParaRPr lang="en-US" altLang="en-US"/>
          </a:p>
        </p:txBody>
      </p:sp>
      <p:sp>
        <p:nvSpPr>
          <p:cNvPr id="5" name="Footer Placeholder 4">
            <a:extLst>
              <a:ext uri="{FF2B5EF4-FFF2-40B4-BE49-F238E27FC236}">
                <a16:creationId xmlns:a16="http://schemas.microsoft.com/office/drawing/2014/main" id="{428C9ABB-B38C-0CCB-D924-E122BC783C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44433C-EA52-A385-45C5-314DCC2FFD06}"/>
              </a:ext>
            </a:extLst>
          </p:cNvPr>
          <p:cNvSpPr>
            <a:spLocks noGrp="1"/>
          </p:cNvSpPr>
          <p:nvPr>
            <p:ph type="sldNum" sz="quarter" idx="12"/>
          </p:nvPr>
        </p:nvSpPr>
        <p:spPr/>
        <p:txBody>
          <a:bodyPr/>
          <a:lstStyle>
            <a:lvl1pPr>
              <a:defRPr/>
            </a:lvl1pPr>
          </a:lstStyle>
          <a:p>
            <a:fld id="{E70D2E16-C325-E448-88E9-39853CBAFA6D}" type="slidenum">
              <a:rPr lang="en-US" altLang="en-US"/>
              <a:pPr/>
              <a:t>‹#›</a:t>
            </a:fld>
            <a:endParaRPr lang="en-US" altLang="en-US"/>
          </a:p>
        </p:txBody>
      </p:sp>
    </p:spTree>
    <p:extLst>
      <p:ext uri="{BB962C8B-B14F-4D97-AF65-F5344CB8AC3E}">
        <p14:creationId xmlns:p14="http://schemas.microsoft.com/office/powerpoint/2010/main" val="1585719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3071814"/>
            <a:ext cx="13944600" cy="8689975"/>
          </a:xfrm>
        </p:spPr>
        <p:txBody>
          <a:bodyPr/>
          <a:lstStyle>
            <a:lvl1pPr>
              <a:defRPr sz="3333"/>
            </a:lvl1pPr>
            <a:lvl2pPr>
              <a:defRPr sz="2864"/>
            </a:lvl2pPr>
            <a:lvl3pPr>
              <a:defRPr sz="2396"/>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707784" y="3071814"/>
            <a:ext cx="13944600" cy="8689975"/>
          </a:xfrm>
        </p:spPr>
        <p:txBody>
          <a:bodyPr/>
          <a:lstStyle>
            <a:lvl1pPr>
              <a:defRPr sz="3333"/>
            </a:lvl1pPr>
            <a:lvl2pPr>
              <a:defRPr sz="2864"/>
            </a:lvl2pPr>
            <a:lvl3pPr>
              <a:defRPr sz="2396"/>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1E31547-E72C-0F1E-DD0A-9DF11A78F2B3}"/>
              </a:ext>
            </a:extLst>
          </p:cNvPr>
          <p:cNvSpPr>
            <a:spLocks noGrp="1"/>
          </p:cNvSpPr>
          <p:nvPr>
            <p:ph type="dt" sz="half" idx="10"/>
          </p:nvPr>
        </p:nvSpPr>
        <p:spPr/>
        <p:txBody>
          <a:bodyPr/>
          <a:lstStyle>
            <a:lvl1pPr>
              <a:defRPr/>
            </a:lvl1pPr>
          </a:lstStyle>
          <a:p>
            <a:pPr>
              <a:defRPr/>
            </a:pPr>
            <a:fld id="{6E565906-E1D4-4D4C-85E5-AD805D73A67A}" type="datetimeFigureOut">
              <a:rPr lang="en-US" altLang="en-US"/>
              <a:pPr>
                <a:defRPr/>
              </a:pPr>
              <a:t>9/14/23</a:t>
            </a:fld>
            <a:endParaRPr lang="en-US" altLang="en-US"/>
          </a:p>
        </p:txBody>
      </p:sp>
      <p:sp>
        <p:nvSpPr>
          <p:cNvPr id="6" name="Footer Placeholder 4">
            <a:extLst>
              <a:ext uri="{FF2B5EF4-FFF2-40B4-BE49-F238E27FC236}">
                <a16:creationId xmlns:a16="http://schemas.microsoft.com/office/drawing/2014/main" id="{85B9F617-7B43-5E08-438F-9B7A8D12262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EF61E6E-AEE3-5F5B-18AA-55503E098A97}"/>
              </a:ext>
            </a:extLst>
          </p:cNvPr>
          <p:cNvSpPr>
            <a:spLocks noGrp="1"/>
          </p:cNvSpPr>
          <p:nvPr>
            <p:ph type="sldNum" sz="quarter" idx="12"/>
          </p:nvPr>
        </p:nvSpPr>
        <p:spPr/>
        <p:txBody>
          <a:bodyPr/>
          <a:lstStyle>
            <a:lvl1pPr>
              <a:defRPr/>
            </a:lvl1pPr>
          </a:lstStyle>
          <a:p>
            <a:fld id="{16989B18-2B66-4847-BE66-A8CAD1118B56}" type="slidenum">
              <a:rPr lang="en-US" altLang="en-US"/>
              <a:pPr/>
              <a:t>‹#›</a:t>
            </a:fld>
            <a:endParaRPr lang="en-US" altLang="en-US"/>
          </a:p>
        </p:txBody>
      </p:sp>
    </p:spTree>
    <p:extLst>
      <p:ext uri="{BB962C8B-B14F-4D97-AF65-F5344CB8AC3E}">
        <p14:creationId xmlns:p14="http://schemas.microsoft.com/office/powerpoint/2010/main" val="888788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864" b="1"/>
            </a:lvl1pPr>
            <a:lvl2pPr marL="544247" indent="0">
              <a:buNone/>
              <a:defRPr sz="2396" b="1"/>
            </a:lvl2pPr>
            <a:lvl3pPr marL="1088495" indent="0">
              <a:buNone/>
              <a:defRPr sz="2135" b="1"/>
            </a:lvl3pPr>
            <a:lvl4pPr marL="1632742" indent="0">
              <a:buNone/>
              <a:defRPr sz="1927" b="1"/>
            </a:lvl4pPr>
            <a:lvl5pPr marL="2176990" indent="0">
              <a:buNone/>
              <a:defRPr sz="1927" b="1"/>
            </a:lvl5pPr>
            <a:lvl6pPr marL="2721237" indent="0">
              <a:buNone/>
              <a:defRPr sz="1927" b="1"/>
            </a:lvl6pPr>
            <a:lvl7pPr marL="3265485" indent="0">
              <a:buNone/>
              <a:defRPr sz="1927" b="1"/>
            </a:lvl7pPr>
            <a:lvl8pPr marL="3809732" indent="0">
              <a:buNone/>
              <a:defRPr sz="1927" b="1"/>
            </a:lvl8pPr>
            <a:lvl9pPr marL="4353980" indent="0">
              <a:buNone/>
              <a:defRPr sz="1927"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64"/>
            </a:lvl1pPr>
            <a:lvl2pPr>
              <a:defRPr sz="2396"/>
            </a:lvl2pPr>
            <a:lvl3pPr>
              <a:defRPr sz="2135"/>
            </a:lvl3pPr>
            <a:lvl4pPr>
              <a:defRPr sz="1927"/>
            </a:lvl4pPr>
            <a:lvl5pPr>
              <a:defRPr sz="1927"/>
            </a:lvl5pPr>
            <a:lvl6pPr>
              <a:defRPr sz="1927"/>
            </a:lvl6pPr>
            <a:lvl7pPr>
              <a:defRPr sz="1927"/>
            </a:lvl7pPr>
            <a:lvl8pPr>
              <a:defRPr sz="1927"/>
            </a:lvl8pPr>
            <a:lvl9pPr>
              <a:defRPr sz="19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64" b="1"/>
            </a:lvl1pPr>
            <a:lvl2pPr marL="544247" indent="0">
              <a:buNone/>
              <a:defRPr sz="2396" b="1"/>
            </a:lvl2pPr>
            <a:lvl3pPr marL="1088495" indent="0">
              <a:buNone/>
              <a:defRPr sz="2135" b="1"/>
            </a:lvl3pPr>
            <a:lvl4pPr marL="1632742" indent="0">
              <a:buNone/>
              <a:defRPr sz="1927" b="1"/>
            </a:lvl4pPr>
            <a:lvl5pPr marL="2176990" indent="0">
              <a:buNone/>
              <a:defRPr sz="1927" b="1"/>
            </a:lvl5pPr>
            <a:lvl6pPr marL="2721237" indent="0">
              <a:buNone/>
              <a:defRPr sz="1927" b="1"/>
            </a:lvl6pPr>
            <a:lvl7pPr marL="3265485" indent="0">
              <a:buNone/>
              <a:defRPr sz="1927" b="1"/>
            </a:lvl7pPr>
            <a:lvl8pPr marL="3809732" indent="0">
              <a:buNone/>
              <a:defRPr sz="1927" b="1"/>
            </a:lvl8pPr>
            <a:lvl9pPr marL="4353980" indent="0">
              <a:buNone/>
              <a:defRPr sz="1927"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64"/>
            </a:lvl1pPr>
            <a:lvl2pPr>
              <a:defRPr sz="2396"/>
            </a:lvl2pPr>
            <a:lvl3pPr>
              <a:defRPr sz="2135"/>
            </a:lvl3pPr>
            <a:lvl4pPr>
              <a:defRPr sz="1927"/>
            </a:lvl4pPr>
            <a:lvl5pPr>
              <a:defRPr sz="1927"/>
            </a:lvl5pPr>
            <a:lvl6pPr>
              <a:defRPr sz="1927"/>
            </a:lvl6pPr>
            <a:lvl7pPr>
              <a:defRPr sz="1927"/>
            </a:lvl7pPr>
            <a:lvl8pPr>
              <a:defRPr sz="1927"/>
            </a:lvl8pPr>
            <a:lvl9pPr>
              <a:defRPr sz="19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C79999A-98CA-6376-0FBE-521300C6599A}"/>
              </a:ext>
            </a:extLst>
          </p:cNvPr>
          <p:cNvSpPr>
            <a:spLocks noGrp="1"/>
          </p:cNvSpPr>
          <p:nvPr>
            <p:ph type="dt" sz="half" idx="10"/>
          </p:nvPr>
        </p:nvSpPr>
        <p:spPr/>
        <p:txBody>
          <a:bodyPr/>
          <a:lstStyle>
            <a:lvl1pPr>
              <a:defRPr/>
            </a:lvl1pPr>
          </a:lstStyle>
          <a:p>
            <a:pPr>
              <a:defRPr/>
            </a:pPr>
            <a:fld id="{AD417A4E-239F-0548-8454-B0266ADC8F81}" type="datetimeFigureOut">
              <a:rPr lang="en-US" altLang="en-US"/>
              <a:pPr>
                <a:defRPr/>
              </a:pPr>
              <a:t>9/14/23</a:t>
            </a:fld>
            <a:endParaRPr lang="en-US" altLang="en-US"/>
          </a:p>
        </p:txBody>
      </p:sp>
      <p:sp>
        <p:nvSpPr>
          <p:cNvPr id="8" name="Footer Placeholder 4">
            <a:extLst>
              <a:ext uri="{FF2B5EF4-FFF2-40B4-BE49-F238E27FC236}">
                <a16:creationId xmlns:a16="http://schemas.microsoft.com/office/drawing/2014/main" id="{A779AD7C-AC4E-2028-D841-F4E3B22136A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8349A2D-22AB-CA4A-D750-2D14E4D7D4AA}"/>
              </a:ext>
            </a:extLst>
          </p:cNvPr>
          <p:cNvSpPr>
            <a:spLocks noGrp="1"/>
          </p:cNvSpPr>
          <p:nvPr>
            <p:ph type="sldNum" sz="quarter" idx="12"/>
          </p:nvPr>
        </p:nvSpPr>
        <p:spPr/>
        <p:txBody>
          <a:bodyPr/>
          <a:lstStyle>
            <a:lvl1pPr>
              <a:defRPr/>
            </a:lvl1pPr>
          </a:lstStyle>
          <a:p>
            <a:fld id="{39AF8C27-C75C-1240-A3B9-E4C622C9EAF5}" type="slidenum">
              <a:rPr lang="en-US" altLang="en-US"/>
              <a:pPr/>
              <a:t>‹#›</a:t>
            </a:fld>
            <a:endParaRPr lang="en-US" altLang="en-US"/>
          </a:p>
        </p:txBody>
      </p:sp>
    </p:spTree>
    <p:extLst>
      <p:ext uri="{BB962C8B-B14F-4D97-AF65-F5344CB8AC3E}">
        <p14:creationId xmlns:p14="http://schemas.microsoft.com/office/powerpoint/2010/main" val="1521074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62314F8-C19E-BF60-91CF-C6D6513D9E0F}"/>
              </a:ext>
            </a:extLst>
          </p:cNvPr>
          <p:cNvSpPr>
            <a:spLocks noGrp="1"/>
          </p:cNvSpPr>
          <p:nvPr>
            <p:ph type="dt" sz="half" idx="10"/>
          </p:nvPr>
        </p:nvSpPr>
        <p:spPr/>
        <p:txBody>
          <a:bodyPr/>
          <a:lstStyle>
            <a:lvl1pPr>
              <a:defRPr/>
            </a:lvl1pPr>
          </a:lstStyle>
          <a:p>
            <a:pPr>
              <a:defRPr/>
            </a:pPr>
            <a:fld id="{1043E00E-CF36-C54E-9248-27B57359308F}" type="datetimeFigureOut">
              <a:rPr lang="en-US" altLang="en-US"/>
              <a:pPr>
                <a:defRPr/>
              </a:pPr>
              <a:t>9/14/23</a:t>
            </a:fld>
            <a:endParaRPr lang="en-US" altLang="en-US"/>
          </a:p>
        </p:txBody>
      </p:sp>
      <p:sp>
        <p:nvSpPr>
          <p:cNvPr id="4" name="Footer Placeholder 4">
            <a:extLst>
              <a:ext uri="{FF2B5EF4-FFF2-40B4-BE49-F238E27FC236}">
                <a16:creationId xmlns:a16="http://schemas.microsoft.com/office/drawing/2014/main" id="{C1FED559-8B67-EEFB-2560-A664A762B9F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C3C07C5-39F0-20CE-B2FF-CC223CFB423E}"/>
              </a:ext>
            </a:extLst>
          </p:cNvPr>
          <p:cNvSpPr>
            <a:spLocks noGrp="1"/>
          </p:cNvSpPr>
          <p:nvPr>
            <p:ph type="sldNum" sz="quarter" idx="12"/>
          </p:nvPr>
        </p:nvSpPr>
        <p:spPr/>
        <p:txBody>
          <a:bodyPr/>
          <a:lstStyle>
            <a:lvl1pPr>
              <a:defRPr/>
            </a:lvl1pPr>
          </a:lstStyle>
          <a:p>
            <a:fld id="{156D273B-5A7A-D84C-AFAD-D72678BF2DAB}" type="slidenum">
              <a:rPr lang="en-US" altLang="en-US"/>
              <a:pPr/>
              <a:t>‹#›</a:t>
            </a:fld>
            <a:endParaRPr lang="en-US" altLang="en-US"/>
          </a:p>
        </p:txBody>
      </p:sp>
    </p:spTree>
    <p:extLst>
      <p:ext uri="{BB962C8B-B14F-4D97-AF65-F5344CB8AC3E}">
        <p14:creationId xmlns:p14="http://schemas.microsoft.com/office/powerpoint/2010/main" val="102534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98125DC-EC05-3550-3B25-6C7C2372D921}"/>
              </a:ext>
            </a:extLst>
          </p:cNvPr>
          <p:cNvSpPr>
            <a:spLocks noGrp="1"/>
          </p:cNvSpPr>
          <p:nvPr>
            <p:ph type="dt" sz="half" idx="10"/>
          </p:nvPr>
        </p:nvSpPr>
        <p:spPr/>
        <p:txBody>
          <a:bodyPr/>
          <a:lstStyle>
            <a:lvl1pPr>
              <a:defRPr/>
            </a:lvl1pPr>
          </a:lstStyle>
          <a:p>
            <a:pPr>
              <a:defRPr/>
            </a:pPr>
            <a:fld id="{C4DB425D-44D4-CA42-B553-DD11B1085706}" type="datetimeFigureOut">
              <a:rPr lang="en-US" altLang="en-US"/>
              <a:pPr>
                <a:defRPr/>
              </a:pPr>
              <a:t>9/14/23</a:t>
            </a:fld>
            <a:endParaRPr lang="en-US" altLang="en-US"/>
          </a:p>
        </p:txBody>
      </p:sp>
      <p:sp>
        <p:nvSpPr>
          <p:cNvPr id="3" name="Footer Placeholder 4">
            <a:extLst>
              <a:ext uri="{FF2B5EF4-FFF2-40B4-BE49-F238E27FC236}">
                <a16:creationId xmlns:a16="http://schemas.microsoft.com/office/drawing/2014/main" id="{B5B9676E-B26C-9D5E-817B-D7E2F27598D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F3ADF9F-57D0-3659-C7AE-ABE1787F795C}"/>
              </a:ext>
            </a:extLst>
          </p:cNvPr>
          <p:cNvSpPr>
            <a:spLocks noGrp="1"/>
          </p:cNvSpPr>
          <p:nvPr>
            <p:ph type="sldNum" sz="quarter" idx="12"/>
          </p:nvPr>
        </p:nvSpPr>
        <p:spPr/>
        <p:txBody>
          <a:bodyPr/>
          <a:lstStyle>
            <a:lvl1pPr>
              <a:defRPr/>
            </a:lvl1pPr>
          </a:lstStyle>
          <a:p>
            <a:fld id="{D5BCB2D8-E0CE-0044-8AD5-C3AC24F7D548}" type="slidenum">
              <a:rPr lang="en-US" altLang="en-US"/>
              <a:pPr/>
              <a:t>‹#›</a:t>
            </a:fld>
            <a:endParaRPr lang="en-US" altLang="en-US"/>
          </a:p>
        </p:txBody>
      </p:sp>
    </p:spTree>
    <p:extLst>
      <p:ext uri="{BB962C8B-B14F-4D97-AF65-F5344CB8AC3E}">
        <p14:creationId xmlns:p14="http://schemas.microsoft.com/office/powerpoint/2010/main" val="151541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96"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802"/>
            </a:lvl1pPr>
            <a:lvl2pPr>
              <a:defRPr sz="3333"/>
            </a:lvl2pPr>
            <a:lvl3pPr>
              <a:defRPr sz="2864"/>
            </a:lvl3pPr>
            <a:lvl4pPr>
              <a:defRPr sz="2396"/>
            </a:lvl4pPr>
            <a:lvl5pPr>
              <a:defRPr sz="2396"/>
            </a:lvl5pPr>
            <a:lvl6pPr>
              <a:defRPr sz="2396"/>
            </a:lvl6pPr>
            <a:lvl7pPr>
              <a:defRPr sz="2396"/>
            </a:lvl7pPr>
            <a:lvl8pPr>
              <a:defRPr sz="2396"/>
            </a:lvl8pPr>
            <a:lvl9pPr>
              <a:defRPr sz="23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67"/>
            </a:lvl1pPr>
            <a:lvl2pPr marL="544247" indent="0">
              <a:buNone/>
              <a:defRPr sz="1406"/>
            </a:lvl2pPr>
            <a:lvl3pPr marL="1088495" indent="0">
              <a:buNone/>
              <a:defRPr sz="1198"/>
            </a:lvl3pPr>
            <a:lvl4pPr marL="1632742" indent="0">
              <a:buNone/>
              <a:defRPr sz="1094"/>
            </a:lvl4pPr>
            <a:lvl5pPr marL="2176990" indent="0">
              <a:buNone/>
              <a:defRPr sz="1094"/>
            </a:lvl5pPr>
            <a:lvl6pPr marL="2721237" indent="0">
              <a:buNone/>
              <a:defRPr sz="1094"/>
            </a:lvl6pPr>
            <a:lvl7pPr marL="3265485" indent="0">
              <a:buNone/>
              <a:defRPr sz="1094"/>
            </a:lvl7pPr>
            <a:lvl8pPr marL="3809732" indent="0">
              <a:buNone/>
              <a:defRPr sz="1094"/>
            </a:lvl8pPr>
            <a:lvl9pPr marL="4353980" indent="0">
              <a:buNone/>
              <a:defRPr sz="1094"/>
            </a:lvl9pPr>
          </a:lstStyle>
          <a:p>
            <a:pPr lvl="0"/>
            <a:r>
              <a:rPr lang="en-US"/>
              <a:t>Click to edit Master text styles</a:t>
            </a:r>
          </a:p>
        </p:txBody>
      </p:sp>
      <p:sp>
        <p:nvSpPr>
          <p:cNvPr id="5" name="Date Placeholder 3">
            <a:extLst>
              <a:ext uri="{FF2B5EF4-FFF2-40B4-BE49-F238E27FC236}">
                <a16:creationId xmlns:a16="http://schemas.microsoft.com/office/drawing/2014/main" id="{42B0989F-F6E5-C1B7-5A70-D82D30FA6712}"/>
              </a:ext>
            </a:extLst>
          </p:cNvPr>
          <p:cNvSpPr>
            <a:spLocks noGrp="1"/>
          </p:cNvSpPr>
          <p:nvPr>
            <p:ph type="dt" sz="half" idx="10"/>
          </p:nvPr>
        </p:nvSpPr>
        <p:spPr/>
        <p:txBody>
          <a:bodyPr/>
          <a:lstStyle>
            <a:lvl1pPr>
              <a:defRPr/>
            </a:lvl1pPr>
          </a:lstStyle>
          <a:p>
            <a:pPr>
              <a:defRPr/>
            </a:pPr>
            <a:fld id="{06E63E8D-AD9F-1E40-8017-930417E00E88}" type="datetimeFigureOut">
              <a:rPr lang="en-US" altLang="en-US"/>
              <a:pPr>
                <a:defRPr/>
              </a:pPr>
              <a:t>9/14/23</a:t>
            </a:fld>
            <a:endParaRPr lang="en-US" altLang="en-US"/>
          </a:p>
        </p:txBody>
      </p:sp>
      <p:sp>
        <p:nvSpPr>
          <p:cNvPr id="6" name="Footer Placeholder 4">
            <a:extLst>
              <a:ext uri="{FF2B5EF4-FFF2-40B4-BE49-F238E27FC236}">
                <a16:creationId xmlns:a16="http://schemas.microsoft.com/office/drawing/2014/main" id="{541E54B3-DEC1-2C98-1258-096372A105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94301D-166E-F661-67FE-793117FF88D1}"/>
              </a:ext>
            </a:extLst>
          </p:cNvPr>
          <p:cNvSpPr>
            <a:spLocks noGrp="1"/>
          </p:cNvSpPr>
          <p:nvPr>
            <p:ph type="sldNum" sz="quarter" idx="12"/>
          </p:nvPr>
        </p:nvSpPr>
        <p:spPr/>
        <p:txBody>
          <a:bodyPr/>
          <a:lstStyle>
            <a:lvl1pPr>
              <a:defRPr/>
            </a:lvl1pPr>
          </a:lstStyle>
          <a:p>
            <a:fld id="{B238378D-A33B-B840-B293-29459AD24C14}" type="slidenum">
              <a:rPr lang="en-US" altLang="en-US"/>
              <a:pPr/>
              <a:t>‹#›</a:t>
            </a:fld>
            <a:endParaRPr lang="en-US" altLang="en-US"/>
          </a:p>
        </p:txBody>
      </p:sp>
    </p:spTree>
    <p:extLst>
      <p:ext uri="{BB962C8B-B14F-4D97-AF65-F5344CB8AC3E}">
        <p14:creationId xmlns:p14="http://schemas.microsoft.com/office/powerpoint/2010/main" val="52407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8392-4D2D-8B52-1D84-D6C3FBF8D1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46F88-7581-1A81-2EE1-24FDD10399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1361B-E9B9-F2A4-CCFA-80DEBAC25AB0}"/>
              </a:ext>
            </a:extLst>
          </p:cNvPr>
          <p:cNvSpPr>
            <a:spLocks noGrp="1"/>
          </p:cNvSpPr>
          <p:nvPr>
            <p:ph type="dt" sz="half" idx="10"/>
          </p:nvPr>
        </p:nvSpPr>
        <p:spPr/>
        <p:txBody>
          <a:bodyPr/>
          <a:lstStyle/>
          <a:p>
            <a:fld id="{42A8C41C-BB17-084B-A4D5-A07E268357C1}" type="datetimeFigureOut">
              <a:rPr lang="en-US" smtClean="0"/>
              <a:t>9/14/23</a:t>
            </a:fld>
            <a:endParaRPr lang="en-US"/>
          </a:p>
        </p:txBody>
      </p:sp>
      <p:sp>
        <p:nvSpPr>
          <p:cNvPr id="5" name="Footer Placeholder 4">
            <a:extLst>
              <a:ext uri="{FF2B5EF4-FFF2-40B4-BE49-F238E27FC236}">
                <a16:creationId xmlns:a16="http://schemas.microsoft.com/office/drawing/2014/main" id="{FA921036-97DD-9C86-498B-7C74BEDEE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D211B-370D-20AB-F1B9-7D68E7D18E08}"/>
              </a:ext>
            </a:extLst>
          </p:cNvPr>
          <p:cNvSpPr>
            <a:spLocks noGrp="1"/>
          </p:cNvSpPr>
          <p:nvPr>
            <p:ph type="sldNum" sz="quarter" idx="12"/>
          </p:nvPr>
        </p:nvSpPr>
        <p:spPr/>
        <p:txBody>
          <a:bodyPr/>
          <a:lstStyle/>
          <a:p>
            <a:fld id="{C37A1D8A-9F26-424D-A7DB-140A281D5E29}" type="slidenum">
              <a:rPr lang="en-US" smtClean="0"/>
              <a:t>‹#›</a:t>
            </a:fld>
            <a:endParaRPr lang="en-US"/>
          </a:p>
        </p:txBody>
      </p:sp>
    </p:spTree>
    <p:extLst>
      <p:ext uri="{BB962C8B-B14F-4D97-AF65-F5344CB8AC3E}">
        <p14:creationId xmlns:p14="http://schemas.microsoft.com/office/powerpoint/2010/main" val="1766388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396"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3802"/>
            </a:lvl1pPr>
            <a:lvl2pPr marL="544247" indent="0">
              <a:buNone/>
              <a:defRPr sz="3333"/>
            </a:lvl2pPr>
            <a:lvl3pPr marL="1088495" indent="0">
              <a:buNone/>
              <a:defRPr sz="2864"/>
            </a:lvl3pPr>
            <a:lvl4pPr marL="1632742" indent="0">
              <a:buNone/>
              <a:defRPr sz="2396"/>
            </a:lvl4pPr>
            <a:lvl5pPr marL="2176990" indent="0">
              <a:buNone/>
              <a:defRPr sz="2396"/>
            </a:lvl5pPr>
            <a:lvl6pPr marL="2721237" indent="0">
              <a:buNone/>
              <a:defRPr sz="2396"/>
            </a:lvl6pPr>
            <a:lvl7pPr marL="3265485" indent="0">
              <a:buNone/>
              <a:defRPr sz="2396"/>
            </a:lvl7pPr>
            <a:lvl8pPr marL="3809732" indent="0">
              <a:buNone/>
              <a:defRPr sz="2396"/>
            </a:lvl8pPr>
            <a:lvl9pPr marL="4353980" indent="0">
              <a:buNone/>
              <a:defRPr sz="2396"/>
            </a:lvl9pPr>
          </a:lstStyle>
          <a:p>
            <a:pPr lvl="0"/>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667"/>
            </a:lvl1pPr>
            <a:lvl2pPr marL="544247" indent="0">
              <a:buNone/>
              <a:defRPr sz="1406"/>
            </a:lvl2pPr>
            <a:lvl3pPr marL="1088495" indent="0">
              <a:buNone/>
              <a:defRPr sz="1198"/>
            </a:lvl3pPr>
            <a:lvl4pPr marL="1632742" indent="0">
              <a:buNone/>
              <a:defRPr sz="1094"/>
            </a:lvl4pPr>
            <a:lvl5pPr marL="2176990" indent="0">
              <a:buNone/>
              <a:defRPr sz="1094"/>
            </a:lvl5pPr>
            <a:lvl6pPr marL="2721237" indent="0">
              <a:buNone/>
              <a:defRPr sz="1094"/>
            </a:lvl6pPr>
            <a:lvl7pPr marL="3265485" indent="0">
              <a:buNone/>
              <a:defRPr sz="1094"/>
            </a:lvl7pPr>
            <a:lvl8pPr marL="3809732" indent="0">
              <a:buNone/>
              <a:defRPr sz="1094"/>
            </a:lvl8pPr>
            <a:lvl9pPr marL="4353980" indent="0">
              <a:buNone/>
              <a:defRPr sz="1094"/>
            </a:lvl9pPr>
          </a:lstStyle>
          <a:p>
            <a:pPr lvl="0"/>
            <a:r>
              <a:rPr lang="en-US"/>
              <a:t>Click to edit Master text styles</a:t>
            </a:r>
          </a:p>
        </p:txBody>
      </p:sp>
      <p:sp>
        <p:nvSpPr>
          <p:cNvPr id="5" name="Date Placeholder 3">
            <a:extLst>
              <a:ext uri="{FF2B5EF4-FFF2-40B4-BE49-F238E27FC236}">
                <a16:creationId xmlns:a16="http://schemas.microsoft.com/office/drawing/2014/main" id="{5B2E3DE9-0729-3AA4-325E-8C2779253A91}"/>
              </a:ext>
            </a:extLst>
          </p:cNvPr>
          <p:cNvSpPr>
            <a:spLocks noGrp="1"/>
          </p:cNvSpPr>
          <p:nvPr>
            <p:ph type="dt" sz="half" idx="10"/>
          </p:nvPr>
        </p:nvSpPr>
        <p:spPr/>
        <p:txBody>
          <a:bodyPr/>
          <a:lstStyle>
            <a:lvl1pPr>
              <a:defRPr/>
            </a:lvl1pPr>
          </a:lstStyle>
          <a:p>
            <a:pPr>
              <a:defRPr/>
            </a:pPr>
            <a:fld id="{FFEB24F5-1E60-F946-83FC-BE3EF3B5E456}" type="datetimeFigureOut">
              <a:rPr lang="en-US" altLang="en-US"/>
              <a:pPr>
                <a:defRPr/>
              </a:pPr>
              <a:t>9/14/23</a:t>
            </a:fld>
            <a:endParaRPr lang="en-US" altLang="en-US"/>
          </a:p>
        </p:txBody>
      </p:sp>
      <p:sp>
        <p:nvSpPr>
          <p:cNvPr id="6" name="Footer Placeholder 4">
            <a:extLst>
              <a:ext uri="{FF2B5EF4-FFF2-40B4-BE49-F238E27FC236}">
                <a16:creationId xmlns:a16="http://schemas.microsoft.com/office/drawing/2014/main" id="{C9FAB91C-53B3-EDB4-B9AC-D6706783154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6FE78FF-2482-709B-DE6D-5A60BD3C585F}"/>
              </a:ext>
            </a:extLst>
          </p:cNvPr>
          <p:cNvSpPr>
            <a:spLocks noGrp="1"/>
          </p:cNvSpPr>
          <p:nvPr>
            <p:ph type="sldNum" sz="quarter" idx="12"/>
          </p:nvPr>
        </p:nvSpPr>
        <p:spPr/>
        <p:txBody>
          <a:bodyPr/>
          <a:lstStyle>
            <a:lvl1pPr>
              <a:defRPr/>
            </a:lvl1pPr>
          </a:lstStyle>
          <a:p>
            <a:fld id="{4687ECA1-6A46-0647-9B98-A32AA5DD2A41}" type="slidenum">
              <a:rPr lang="en-US" altLang="en-US"/>
              <a:pPr/>
              <a:t>‹#›</a:t>
            </a:fld>
            <a:endParaRPr lang="en-US" altLang="en-US"/>
          </a:p>
        </p:txBody>
      </p:sp>
    </p:spTree>
    <p:extLst>
      <p:ext uri="{BB962C8B-B14F-4D97-AF65-F5344CB8AC3E}">
        <p14:creationId xmlns:p14="http://schemas.microsoft.com/office/powerpoint/2010/main" val="2244542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CEB9F-570A-5C1B-EAE9-705DE30FDAE5}"/>
              </a:ext>
            </a:extLst>
          </p:cNvPr>
          <p:cNvSpPr>
            <a:spLocks noGrp="1"/>
          </p:cNvSpPr>
          <p:nvPr>
            <p:ph type="dt" sz="half" idx="10"/>
          </p:nvPr>
        </p:nvSpPr>
        <p:spPr/>
        <p:txBody>
          <a:bodyPr/>
          <a:lstStyle>
            <a:lvl1pPr>
              <a:defRPr/>
            </a:lvl1pPr>
          </a:lstStyle>
          <a:p>
            <a:pPr>
              <a:defRPr/>
            </a:pPr>
            <a:fld id="{6D4756C4-545C-6F4C-857E-C68A7BE41C94}" type="datetimeFigureOut">
              <a:rPr lang="en-US" altLang="en-US"/>
              <a:pPr>
                <a:defRPr/>
              </a:pPr>
              <a:t>9/14/23</a:t>
            </a:fld>
            <a:endParaRPr lang="en-US" altLang="en-US"/>
          </a:p>
        </p:txBody>
      </p:sp>
      <p:sp>
        <p:nvSpPr>
          <p:cNvPr id="5" name="Footer Placeholder 4">
            <a:extLst>
              <a:ext uri="{FF2B5EF4-FFF2-40B4-BE49-F238E27FC236}">
                <a16:creationId xmlns:a16="http://schemas.microsoft.com/office/drawing/2014/main" id="{17B065AB-00FA-0D7E-AF14-B80CE050E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55E686-0E95-C440-824D-66B74249EA5D}"/>
              </a:ext>
            </a:extLst>
          </p:cNvPr>
          <p:cNvSpPr>
            <a:spLocks noGrp="1"/>
          </p:cNvSpPr>
          <p:nvPr>
            <p:ph type="sldNum" sz="quarter" idx="12"/>
          </p:nvPr>
        </p:nvSpPr>
        <p:spPr/>
        <p:txBody>
          <a:bodyPr/>
          <a:lstStyle>
            <a:lvl1pPr>
              <a:defRPr/>
            </a:lvl1pPr>
          </a:lstStyle>
          <a:p>
            <a:fld id="{67DF0F4E-50E7-A041-9C85-987060C6ACD3}" type="slidenum">
              <a:rPr lang="en-US" altLang="en-US"/>
              <a:pPr/>
              <a:t>‹#›</a:t>
            </a:fld>
            <a:endParaRPr lang="en-US" altLang="en-US"/>
          </a:p>
        </p:txBody>
      </p:sp>
    </p:spTree>
    <p:extLst>
      <p:ext uri="{BB962C8B-B14F-4D97-AF65-F5344CB8AC3E}">
        <p14:creationId xmlns:p14="http://schemas.microsoft.com/office/powerpoint/2010/main" val="2386855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629285" y="527050"/>
            <a:ext cx="7023100" cy="112347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59985" y="527050"/>
            <a:ext cx="20866100" cy="11234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52274-11DB-1C20-297E-182C62B0B126}"/>
              </a:ext>
            </a:extLst>
          </p:cNvPr>
          <p:cNvSpPr>
            <a:spLocks noGrp="1"/>
          </p:cNvSpPr>
          <p:nvPr>
            <p:ph type="dt" sz="half" idx="10"/>
          </p:nvPr>
        </p:nvSpPr>
        <p:spPr/>
        <p:txBody>
          <a:bodyPr/>
          <a:lstStyle>
            <a:lvl1pPr>
              <a:defRPr/>
            </a:lvl1pPr>
          </a:lstStyle>
          <a:p>
            <a:pPr>
              <a:defRPr/>
            </a:pPr>
            <a:fld id="{58F15760-A61D-1741-AC09-96925E20C365}" type="datetimeFigureOut">
              <a:rPr lang="en-US" altLang="en-US"/>
              <a:pPr>
                <a:defRPr/>
              </a:pPr>
              <a:t>9/14/23</a:t>
            </a:fld>
            <a:endParaRPr lang="en-US" altLang="en-US"/>
          </a:p>
        </p:txBody>
      </p:sp>
      <p:sp>
        <p:nvSpPr>
          <p:cNvPr id="5" name="Footer Placeholder 4">
            <a:extLst>
              <a:ext uri="{FF2B5EF4-FFF2-40B4-BE49-F238E27FC236}">
                <a16:creationId xmlns:a16="http://schemas.microsoft.com/office/drawing/2014/main" id="{F7EE7DC3-0E7E-0376-14C3-ABC8426E0E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18436B-5EAF-4E90-602C-5D5633E75731}"/>
              </a:ext>
            </a:extLst>
          </p:cNvPr>
          <p:cNvSpPr>
            <a:spLocks noGrp="1"/>
          </p:cNvSpPr>
          <p:nvPr>
            <p:ph type="sldNum" sz="quarter" idx="12"/>
          </p:nvPr>
        </p:nvSpPr>
        <p:spPr/>
        <p:txBody>
          <a:bodyPr/>
          <a:lstStyle>
            <a:lvl1pPr>
              <a:defRPr/>
            </a:lvl1pPr>
          </a:lstStyle>
          <a:p>
            <a:fld id="{0891E136-3F4B-264D-89C2-0450DC10484E}" type="slidenum">
              <a:rPr lang="en-US" altLang="en-US"/>
              <a:pPr/>
              <a:t>‹#›</a:t>
            </a:fld>
            <a:endParaRPr lang="en-US" altLang="en-US"/>
          </a:p>
        </p:txBody>
      </p:sp>
    </p:spTree>
    <p:extLst>
      <p:ext uri="{BB962C8B-B14F-4D97-AF65-F5344CB8AC3E}">
        <p14:creationId xmlns:p14="http://schemas.microsoft.com/office/powerpoint/2010/main" val="1485214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0A43C-08F9-2AF2-D5E6-2226AA4C01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9EDD89-4AD2-D9E6-4F2A-0222982AC1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A41E4A-18B5-229C-F907-185EB493B20A}"/>
              </a:ext>
            </a:extLst>
          </p:cNvPr>
          <p:cNvSpPr>
            <a:spLocks noGrp="1"/>
          </p:cNvSpPr>
          <p:nvPr>
            <p:ph type="dt" sz="half" idx="10"/>
          </p:nvPr>
        </p:nvSpPr>
        <p:spPr/>
        <p:txBody>
          <a:bodyPr/>
          <a:lstStyle/>
          <a:p>
            <a:fld id="{42A8C41C-BB17-084B-A4D5-A07E268357C1}" type="datetimeFigureOut">
              <a:rPr lang="en-US" smtClean="0"/>
              <a:t>9/14/23</a:t>
            </a:fld>
            <a:endParaRPr lang="en-US"/>
          </a:p>
        </p:txBody>
      </p:sp>
      <p:sp>
        <p:nvSpPr>
          <p:cNvPr id="5" name="Footer Placeholder 4">
            <a:extLst>
              <a:ext uri="{FF2B5EF4-FFF2-40B4-BE49-F238E27FC236}">
                <a16:creationId xmlns:a16="http://schemas.microsoft.com/office/drawing/2014/main" id="{75EB99E4-78E7-159F-4F90-88A115A51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DCD88-C8FB-E54E-9D9E-7A7212709673}"/>
              </a:ext>
            </a:extLst>
          </p:cNvPr>
          <p:cNvSpPr>
            <a:spLocks noGrp="1"/>
          </p:cNvSpPr>
          <p:nvPr>
            <p:ph type="sldNum" sz="quarter" idx="12"/>
          </p:nvPr>
        </p:nvSpPr>
        <p:spPr/>
        <p:txBody>
          <a:bodyPr/>
          <a:lstStyle/>
          <a:p>
            <a:fld id="{C37A1D8A-9F26-424D-A7DB-140A281D5E29}" type="slidenum">
              <a:rPr lang="en-US" smtClean="0"/>
              <a:t>‹#›</a:t>
            </a:fld>
            <a:endParaRPr lang="en-US"/>
          </a:p>
        </p:txBody>
      </p:sp>
    </p:spTree>
    <p:extLst>
      <p:ext uri="{BB962C8B-B14F-4D97-AF65-F5344CB8AC3E}">
        <p14:creationId xmlns:p14="http://schemas.microsoft.com/office/powerpoint/2010/main" val="2912468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DC317-C690-5EA1-8AC0-EF9E5AA3E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5FA90A-4A17-F78C-24A8-6BD0712F00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DF9AFC-DE03-BBB5-AF90-0D2B5D0ABE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1F022D-0797-B1E5-CDAD-0DEC2E7BC179}"/>
              </a:ext>
            </a:extLst>
          </p:cNvPr>
          <p:cNvSpPr>
            <a:spLocks noGrp="1"/>
          </p:cNvSpPr>
          <p:nvPr>
            <p:ph type="dt" sz="half" idx="10"/>
          </p:nvPr>
        </p:nvSpPr>
        <p:spPr/>
        <p:txBody>
          <a:bodyPr/>
          <a:lstStyle/>
          <a:p>
            <a:fld id="{42A8C41C-BB17-084B-A4D5-A07E268357C1}" type="datetimeFigureOut">
              <a:rPr lang="en-US" smtClean="0"/>
              <a:t>9/14/23</a:t>
            </a:fld>
            <a:endParaRPr lang="en-US"/>
          </a:p>
        </p:txBody>
      </p:sp>
      <p:sp>
        <p:nvSpPr>
          <p:cNvPr id="6" name="Footer Placeholder 5">
            <a:extLst>
              <a:ext uri="{FF2B5EF4-FFF2-40B4-BE49-F238E27FC236}">
                <a16:creationId xmlns:a16="http://schemas.microsoft.com/office/drawing/2014/main" id="{DD0C59B8-4DDF-3B35-5410-553F584F1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4AACFC-5DA4-8B02-3C07-95DFEA3D3032}"/>
              </a:ext>
            </a:extLst>
          </p:cNvPr>
          <p:cNvSpPr>
            <a:spLocks noGrp="1"/>
          </p:cNvSpPr>
          <p:nvPr>
            <p:ph type="sldNum" sz="quarter" idx="12"/>
          </p:nvPr>
        </p:nvSpPr>
        <p:spPr/>
        <p:txBody>
          <a:bodyPr/>
          <a:lstStyle/>
          <a:p>
            <a:fld id="{C37A1D8A-9F26-424D-A7DB-140A281D5E29}" type="slidenum">
              <a:rPr lang="en-US" smtClean="0"/>
              <a:t>‹#›</a:t>
            </a:fld>
            <a:endParaRPr lang="en-US"/>
          </a:p>
        </p:txBody>
      </p:sp>
    </p:spTree>
    <p:extLst>
      <p:ext uri="{BB962C8B-B14F-4D97-AF65-F5344CB8AC3E}">
        <p14:creationId xmlns:p14="http://schemas.microsoft.com/office/powerpoint/2010/main" val="117938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03347-03D0-D2DC-259A-62133C5F41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B65C25-D126-D06F-EECA-6A64E4A2D3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BB16B9-2598-6137-A6DF-D11FB3C310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A1F0AB-06B9-9BDE-D2D3-303421F2C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5BF2BE-22B4-3886-FB72-0D8E358FE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566B50-CA91-15A0-3A0F-08DA2BCE2D71}"/>
              </a:ext>
            </a:extLst>
          </p:cNvPr>
          <p:cNvSpPr>
            <a:spLocks noGrp="1"/>
          </p:cNvSpPr>
          <p:nvPr>
            <p:ph type="dt" sz="half" idx="10"/>
          </p:nvPr>
        </p:nvSpPr>
        <p:spPr/>
        <p:txBody>
          <a:bodyPr/>
          <a:lstStyle/>
          <a:p>
            <a:fld id="{42A8C41C-BB17-084B-A4D5-A07E268357C1}" type="datetimeFigureOut">
              <a:rPr lang="en-US" smtClean="0"/>
              <a:t>9/14/23</a:t>
            </a:fld>
            <a:endParaRPr lang="en-US"/>
          </a:p>
        </p:txBody>
      </p:sp>
      <p:sp>
        <p:nvSpPr>
          <p:cNvPr id="8" name="Footer Placeholder 7">
            <a:extLst>
              <a:ext uri="{FF2B5EF4-FFF2-40B4-BE49-F238E27FC236}">
                <a16:creationId xmlns:a16="http://schemas.microsoft.com/office/drawing/2014/main" id="{6C93EB7B-5366-A3F2-51E0-FEC2986B54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44CC88-6984-1A6F-A9A1-4F86209F0112}"/>
              </a:ext>
            </a:extLst>
          </p:cNvPr>
          <p:cNvSpPr>
            <a:spLocks noGrp="1"/>
          </p:cNvSpPr>
          <p:nvPr>
            <p:ph type="sldNum" sz="quarter" idx="12"/>
          </p:nvPr>
        </p:nvSpPr>
        <p:spPr/>
        <p:txBody>
          <a:bodyPr/>
          <a:lstStyle/>
          <a:p>
            <a:fld id="{C37A1D8A-9F26-424D-A7DB-140A281D5E29}" type="slidenum">
              <a:rPr lang="en-US" smtClean="0"/>
              <a:t>‹#›</a:t>
            </a:fld>
            <a:endParaRPr lang="en-US"/>
          </a:p>
        </p:txBody>
      </p:sp>
    </p:spTree>
    <p:extLst>
      <p:ext uri="{BB962C8B-B14F-4D97-AF65-F5344CB8AC3E}">
        <p14:creationId xmlns:p14="http://schemas.microsoft.com/office/powerpoint/2010/main" val="131983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54847-76B4-99CA-7274-17C882B880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5D4532-3A63-310E-F721-5D85F43A5105}"/>
              </a:ext>
            </a:extLst>
          </p:cNvPr>
          <p:cNvSpPr>
            <a:spLocks noGrp="1"/>
          </p:cNvSpPr>
          <p:nvPr>
            <p:ph type="dt" sz="half" idx="10"/>
          </p:nvPr>
        </p:nvSpPr>
        <p:spPr/>
        <p:txBody>
          <a:bodyPr/>
          <a:lstStyle/>
          <a:p>
            <a:fld id="{42A8C41C-BB17-084B-A4D5-A07E268357C1}" type="datetimeFigureOut">
              <a:rPr lang="en-US" smtClean="0"/>
              <a:t>9/14/23</a:t>
            </a:fld>
            <a:endParaRPr lang="en-US"/>
          </a:p>
        </p:txBody>
      </p:sp>
      <p:sp>
        <p:nvSpPr>
          <p:cNvPr id="4" name="Footer Placeholder 3">
            <a:extLst>
              <a:ext uri="{FF2B5EF4-FFF2-40B4-BE49-F238E27FC236}">
                <a16:creationId xmlns:a16="http://schemas.microsoft.com/office/drawing/2014/main" id="{E833C95C-A4D2-8567-85A6-7B3F76423B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18E895-7563-990C-D148-0990F8247810}"/>
              </a:ext>
            </a:extLst>
          </p:cNvPr>
          <p:cNvSpPr>
            <a:spLocks noGrp="1"/>
          </p:cNvSpPr>
          <p:nvPr>
            <p:ph type="sldNum" sz="quarter" idx="12"/>
          </p:nvPr>
        </p:nvSpPr>
        <p:spPr/>
        <p:txBody>
          <a:bodyPr/>
          <a:lstStyle/>
          <a:p>
            <a:fld id="{C37A1D8A-9F26-424D-A7DB-140A281D5E29}" type="slidenum">
              <a:rPr lang="en-US" smtClean="0"/>
              <a:t>‹#›</a:t>
            </a:fld>
            <a:endParaRPr lang="en-US"/>
          </a:p>
        </p:txBody>
      </p:sp>
    </p:spTree>
    <p:extLst>
      <p:ext uri="{BB962C8B-B14F-4D97-AF65-F5344CB8AC3E}">
        <p14:creationId xmlns:p14="http://schemas.microsoft.com/office/powerpoint/2010/main" val="871858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E70361-073F-E069-4ECF-3EFB7716A7A7}"/>
              </a:ext>
            </a:extLst>
          </p:cNvPr>
          <p:cNvSpPr>
            <a:spLocks noGrp="1"/>
          </p:cNvSpPr>
          <p:nvPr>
            <p:ph type="dt" sz="half" idx="10"/>
          </p:nvPr>
        </p:nvSpPr>
        <p:spPr/>
        <p:txBody>
          <a:bodyPr/>
          <a:lstStyle/>
          <a:p>
            <a:fld id="{42A8C41C-BB17-084B-A4D5-A07E268357C1}" type="datetimeFigureOut">
              <a:rPr lang="en-US" smtClean="0"/>
              <a:t>9/14/23</a:t>
            </a:fld>
            <a:endParaRPr lang="en-US"/>
          </a:p>
        </p:txBody>
      </p:sp>
      <p:sp>
        <p:nvSpPr>
          <p:cNvPr id="3" name="Footer Placeholder 2">
            <a:extLst>
              <a:ext uri="{FF2B5EF4-FFF2-40B4-BE49-F238E27FC236}">
                <a16:creationId xmlns:a16="http://schemas.microsoft.com/office/drawing/2014/main" id="{9A7E90EF-E014-DC6F-2D14-C55644DE27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D91753-806C-98CA-F9FD-381F992CC6A3}"/>
              </a:ext>
            </a:extLst>
          </p:cNvPr>
          <p:cNvSpPr>
            <a:spLocks noGrp="1"/>
          </p:cNvSpPr>
          <p:nvPr>
            <p:ph type="sldNum" sz="quarter" idx="12"/>
          </p:nvPr>
        </p:nvSpPr>
        <p:spPr/>
        <p:txBody>
          <a:bodyPr/>
          <a:lstStyle/>
          <a:p>
            <a:fld id="{C37A1D8A-9F26-424D-A7DB-140A281D5E29}" type="slidenum">
              <a:rPr lang="en-US" smtClean="0"/>
              <a:t>‹#›</a:t>
            </a:fld>
            <a:endParaRPr lang="en-US"/>
          </a:p>
        </p:txBody>
      </p:sp>
    </p:spTree>
    <p:extLst>
      <p:ext uri="{BB962C8B-B14F-4D97-AF65-F5344CB8AC3E}">
        <p14:creationId xmlns:p14="http://schemas.microsoft.com/office/powerpoint/2010/main" val="353689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7BE10-1E68-34C5-8E87-380D66E8C3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552852-C3B1-A8AF-BD26-CE318DC276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59E5BB-F610-6AC3-8113-D6ACC0DFB7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C10AB3-CA30-71C5-C294-3E30D9FC6EC4}"/>
              </a:ext>
            </a:extLst>
          </p:cNvPr>
          <p:cNvSpPr>
            <a:spLocks noGrp="1"/>
          </p:cNvSpPr>
          <p:nvPr>
            <p:ph type="dt" sz="half" idx="10"/>
          </p:nvPr>
        </p:nvSpPr>
        <p:spPr/>
        <p:txBody>
          <a:bodyPr/>
          <a:lstStyle/>
          <a:p>
            <a:fld id="{42A8C41C-BB17-084B-A4D5-A07E268357C1}" type="datetimeFigureOut">
              <a:rPr lang="en-US" smtClean="0"/>
              <a:t>9/14/23</a:t>
            </a:fld>
            <a:endParaRPr lang="en-US"/>
          </a:p>
        </p:txBody>
      </p:sp>
      <p:sp>
        <p:nvSpPr>
          <p:cNvPr id="6" name="Footer Placeholder 5">
            <a:extLst>
              <a:ext uri="{FF2B5EF4-FFF2-40B4-BE49-F238E27FC236}">
                <a16:creationId xmlns:a16="http://schemas.microsoft.com/office/drawing/2014/main" id="{E24D33D9-010E-640F-5E17-9133BCAA26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FA117-F460-8226-4C88-3609C42125D9}"/>
              </a:ext>
            </a:extLst>
          </p:cNvPr>
          <p:cNvSpPr>
            <a:spLocks noGrp="1"/>
          </p:cNvSpPr>
          <p:nvPr>
            <p:ph type="sldNum" sz="quarter" idx="12"/>
          </p:nvPr>
        </p:nvSpPr>
        <p:spPr/>
        <p:txBody>
          <a:bodyPr/>
          <a:lstStyle/>
          <a:p>
            <a:fld id="{C37A1D8A-9F26-424D-A7DB-140A281D5E29}" type="slidenum">
              <a:rPr lang="en-US" smtClean="0"/>
              <a:t>‹#›</a:t>
            </a:fld>
            <a:endParaRPr lang="en-US"/>
          </a:p>
        </p:txBody>
      </p:sp>
    </p:spTree>
    <p:extLst>
      <p:ext uri="{BB962C8B-B14F-4D97-AF65-F5344CB8AC3E}">
        <p14:creationId xmlns:p14="http://schemas.microsoft.com/office/powerpoint/2010/main" val="192029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DE94-7D80-EF12-5B50-8DE9DAC2B8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F2696E-8D3B-ECA4-B423-7B00CF0EDA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FE5936-4CF5-512A-B2F2-59364CB312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0A7485-4672-D013-52BD-40AC21D016D7}"/>
              </a:ext>
            </a:extLst>
          </p:cNvPr>
          <p:cNvSpPr>
            <a:spLocks noGrp="1"/>
          </p:cNvSpPr>
          <p:nvPr>
            <p:ph type="dt" sz="half" idx="10"/>
          </p:nvPr>
        </p:nvSpPr>
        <p:spPr/>
        <p:txBody>
          <a:bodyPr/>
          <a:lstStyle/>
          <a:p>
            <a:fld id="{42A8C41C-BB17-084B-A4D5-A07E268357C1}" type="datetimeFigureOut">
              <a:rPr lang="en-US" smtClean="0"/>
              <a:t>9/14/23</a:t>
            </a:fld>
            <a:endParaRPr lang="en-US"/>
          </a:p>
        </p:txBody>
      </p:sp>
      <p:sp>
        <p:nvSpPr>
          <p:cNvPr id="6" name="Footer Placeholder 5">
            <a:extLst>
              <a:ext uri="{FF2B5EF4-FFF2-40B4-BE49-F238E27FC236}">
                <a16:creationId xmlns:a16="http://schemas.microsoft.com/office/drawing/2014/main" id="{01D95AF3-C7A9-C97D-4CBE-B04374EDD5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9DF396-2AB7-FE57-5EE6-47345C5233AB}"/>
              </a:ext>
            </a:extLst>
          </p:cNvPr>
          <p:cNvSpPr>
            <a:spLocks noGrp="1"/>
          </p:cNvSpPr>
          <p:nvPr>
            <p:ph type="sldNum" sz="quarter" idx="12"/>
          </p:nvPr>
        </p:nvSpPr>
        <p:spPr/>
        <p:txBody>
          <a:bodyPr/>
          <a:lstStyle/>
          <a:p>
            <a:fld id="{C37A1D8A-9F26-424D-A7DB-140A281D5E29}" type="slidenum">
              <a:rPr lang="en-US" smtClean="0"/>
              <a:t>‹#›</a:t>
            </a:fld>
            <a:endParaRPr lang="en-US"/>
          </a:p>
        </p:txBody>
      </p:sp>
    </p:spTree>
    <p:extLst>
      <p:ext uri="{BB962C8B-B14F-4D97-AF65-F5344CB8AC3E}">
        <p14:creationId xmlns:p14="http://schemas.microsoft.com/office/powerpoint/2010/main" val="2626589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86E4A3-9C2D-0D6E-95E6-5644169403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8D5E36-9B3B-5A5D-1E70-097D070B95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9931C-2DC6-2656-3F0C-28EB5691D3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8C41C-BB17-084B-A4D5-A07E268357C1}" type="datetimeFigureOut">
              <a:rPr lang="en-US" smtClean="0"/>
              <a:t>9/14/23</a:t>
            </a:fld>
            <a:endParaRPr lang="en-US"/>
          </a:p>
        </p:txBody>
      </p:sp>
      <p:sp>
        <p:nvSpPr>
          <p:cNvPr id="5" name="Footer Placeholder 4">
            <a:extLst>
              <a:ext uri="{FF2B5EF4-FFF2-40B4-BE49-F238E27FC236}">
                <a16:creationId xmlns:a16="http://schemas.microsoft.com/office/drawing/2014/main" id="{4174D66B-4686-97C1-DB42-D076E6ECC4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38DBD0-58CF-C800-13EE-FF3C400442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A1D8A-9F26-424D-A7DB-140A281D5E29}" type="slidenum">
              <a:rPr lang="en-US" smtClean="0"/>
              <a:t>‹#›</a:t>
            </a:fld>
            <a:endParaRPr lang="en-US"/>
          </a:p>
        </p:txBody>
      </p:sp>
    </p:spTree>
    <p:extLst>
      <p:ext uri="{BB962C8B-B14F-4D97-AF65-F5344CB8AC3E}">
        <p14:creationId xmlns:p14="http://schemas.microsoft.com/office/powerpoint/2010/main" val="3224278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46E55E5-F3C7-37BF-A217-C3AAB145E52B}"/>
              </a:ext>
            </a:extLst>
          </p:cNvPr>
          <p:cNvSpPr>
            <a:spLocks noGrp="1"/>
          </p:cNvSpPr>
          <p:nvPr>
            <p:ph type="title"/>
          </p:nvPr>
        </p:nvSpPr>
        <p:spPr bwMode="auto">
          <a:xfrm>
            <a:off x="609352" y="274519"/>
            <a:ext cx="10973296" cy="114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09004" tIns="104502" rIns="209004" bIns="104502"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0B6986B-F708-797F-D78D-7ED505AE844A}"/>
              </a:ext>
            </a:extLst>
          </p:cNvPr>
          <p:cNvSpPr>
            <a:spLocks noGrp="1"/>
          </p:cNvSpPr>
          <p:nvPr>
            <p:ph type="body" idx="1"/>
          </p:nvPr>
        </p:nvSpPr>
        <p:spPr bwMode="auto">
          <a:xfrm>
            <a:off x="609352" y="1599980"/>
            <a:ext cx="10973296" cy="452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09004" tIns="104502" rIns="209004" bIns="1045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04F713D-F3E8-9620-1670-7CE4988CC4E8}"/>
              </a:ext>
            </a:extLst>
          </p:cNvPr>
          <p:cNvSpPr>
            <a:spLocks noGrp="1"/>
          </p:cNvSpPr>
          <p:nvPr>
            <p:ph type="dt" sz="half" idx="2"/>
          </p:nvPr>
        </p:nvSpPr>
        <p:spPr>
          <a:xfrm>
            <a:off x="609353" y="6356095"/>
            <a:ext cx="2845020" cy="365473"/>
          </a:xfrm>
          <a:prstGeom prst="rect">
            <a:avLst/>
          </a:prstGeom>
        </p:spPr>
        <p:txBody>
          <a:bodyPr vert="horz" wrap="square" lIns="209004" tIns="104502" rIns="209004" bIns="104502" numCol="1" anchor="ctr" anchorCtr="0" compatLnSpc="1">
            <a:prstTxWarp prst="textNoShape">
              <a:avLst/>
            </a:prstTxWarp>
          </a:bodyPr>
          <a:lstStyle>
            <a:lvl1pPr eaLnBrk="1" hangingPunct="1">
              <a:defRPr sz="1406">
                <a:solidFill>
                  <a:srgbClr val="898989"/>
                </a:solidFill>
                <a:latin typeface="Calibri" charset="0"/>
                <a:ea typeface="ＭＳ Ｐゴシック" charset="-128"/>
              </a:defRPr>
            </a:lvl1pPr>
          </a:lstStyle>
          <a:p>
            <a:pPr>
              <a:defRPr/>
            </a:pPr>
            <a:fld id="{32F70B1A-8FE8-D540-895C-384A4F4A7E21}" type="datetimeFigureOut">
              <a:rPr lang="en-US" altLang="en-US"/>
              <a:pPr>
                <a:defRPr/>
              </a:pPr>
              <a:t>9/14/23</a:t>
            </a:fld>
            <a:endParaRPr lang="en-US" altLang="en-US"/>
          </a:p>
        </p:txBody>
      </p:sp>
      <p:sp>
        <p:nvSpPr>
          <p:cNvPr id="5" name="Footer Placeholder 4">
            <a:extLst>
              <a:ext uri="{FF2B5EF4-FFF2-40B4-BE49-F238E27FC236}">
                <a16:creationId xmlns:a16="http://schemas.microsoft.com/office/drawing/2014/main" id="{460229A1-D40D-4E50-C6DA-C546953B6A78}"/>
              </a:ext>
            </a:extLst>
          </p:cNvPr>
          <p:cNvSpPr>
            <a:spLocks noGrp="1"/>
          </p:cNvSpPr>
          <p:nvPr>
            <p:ph type="ftr" sz="quarter" idx="3"/>
          </p:nvPr>
        </p:nvSpPr>
        <p:spPr>
          <a:xfrm>
            <a:off x="4165421" y="6356095"/>
            <a:ext cx="3861158" cy="365473"/>
          </a:xfrm>
          <a:prstGeom prst="rect">
            <a:avLst/>
          </a:prstGeom>
        </p:spPr>
        <p:txBody>
          <a:bodyPr vert="horz" lIns="209004" tIns="104502" rIns="209004" bIns="104502" rtlCol="0" anchor="ctr"/>
          <a:lstStyle>
            <a:lvl1pPr algn="ctr" defTabSz="544247" eaLnBrk="1" fontAlgn="auto" hangingPunct="1">
              <a:spcBef>
                <a:spcPts val="0"/>
              </a:spcBef>
              <a:spcAft>
                <a:spcPts val="0"/>
              </a:spcAft>
              <a:defRPr sz="1406">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F7286758-98BE-6CC0-0B9C-2B24718F341E}"/>
              </a:ext>
            </a:extLst>
          </p:cNvPr>
          <p:cNvSpPr>
            <a:spLocks noGrp="1"/>
          </p:cNvSpPr>
          <p:nvPr>
            <p:ph type="sldNum" sz="quarter" idx="4"/>
          </p:nvPr>
        </p:nvSpPr>
        <p:spPr>
          <a:xfrm>
            <a:off x="8737627" y="6356095"/>
            <a:ext cx="2845021" cy="365473"/>
          </a:xfrm>
          <a:prstGeom prst="rect">
            <a:avLst/>
          </a:prstGeom>
        </p:spPr>
        <p:txBody>
          <a:bodyPr vert="horz" wrap="square" lIns="209004" tIns="104502" rIns="209004" bIns="104502" numCol="1" anchor="ctr" anchorCtr="0" compatLnSpc="1">
            <a:prstTxWarp prst="textNoShape">
              <a:avLst/>
            </a:prstTxWarp>
          </a:bodyPr>
          <a:lstStyle>
            <a:lvl1pPr algn="r" eaLnBrk="1" hangingPunct="1">
              <a:defRPr sz="1406">
                <a:solidFill>
                  <a:srgbClr val="898989"/>
                </a:solidFill>
              </a:defRPr>
            </a:lvl1pPr>
          </a:lstStyle>
          <a:p>
            <a:fld id="{56A5275C-E489-6848-A0AD-CCA26AC4BD87}" type="slidenum">
              <a:rPr lang="en-US" altLang="en-US"/>
              <a:pPr/>
              <a:t>‹#›</a:t>
            </a:fld>
            <a:endParaRPr lang="en-US" altLang="en-US"/>
          </a:p>
        </p:txBody>
      </p:sp>
    </p:spTree>
    <p:extLst>
      <p:ext uri="{BB962C8B-B14F-4D97-AF65-F5344CB8AC3E}">
        <p14:creationId xmlns:p14="http://schemas.microsoft.com/office/powerpoint/2010/main" val="1414300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44015" rtl="0" eaLnBrk="0" fontAlgn="base" hangingPunct="0">
        <a:spcBef>
          <a:spcPct val="0"/>
        </a:spcBef>
        <a:spcAft>
          <a:spcPct val="0"/>
        </a:spcAft>
        <a:defRPr sz="5260" kern="1200">
          <a:solidFill>
            <a:schemeClr val="tx1"/>
          </a:solidFill>
          <a:latin typeface="+mj-lt"/>
          <a:ea typeface="ＭＳ Ｐゴシック" charset="0"/>
          <a:cs typeface="ＭＳ Ｐゴシック" charset="0"/>
        </a:defRPr>
      </a:lvl1pPr>
      <a:lvl2pPr algn="ctr" defTabSz="544015" rtl="0" eaLnBrk="0" fontAlgn="base" hangingPunct="0">
        <a:spcBef>
          <a:spcPct val="0"/>
        </a:spcBef>
        <a:spcAft>
          <a:spcPct val="0"/>
        </a:spcAft>
        <a:defRPr sz="5260">
          <a:solidFill>
            <a:schemeClr val="tx1"/>
          </a:solidFill>
          <a:latin typeface="Calibri" charset="0"/>
          <a:ea typeface="ＭＳ Ｐゴシック" charset="0"/>
          <a:cs typeface="ＭＳ Ｐゴシック" charset="0"/>
        </a:defRPr>
      </a:lvl2pPr>
      <a:lvl3pPr algn="ctr" defTabSz="544015" rtl="0" eaLnBrk="0" fontAlgn="base" hangingPunct="0">
        <a:spcBef>
          <a:spcPct val="0"/>
        </a:spcBef>
        <a:spcAft>
          <a:spcPct val="0"/>
        </a:spcAft>
        <a:defRPr sz="5260">
          <a:solidFill>
            <a:schemeClr val="tx1"/>
          </a:solidFill>
          <a:latin typeface="Calibri" charset="0"/>
          <a:ea typeface="ＭＳ Ｐゴシック" charset="0"/>
          <a:cs typeface="ＭＳ Ｐゴシック" charset="0"/>
        </a:defRPr>
      </a:lvl3pPr>
      <a:lvl4pPr algn="ctr" defTabSz="544015" rtl="0" eaLnBrk="0" fontAlgn="base" hangingPunct="0">
        <a:spcBef>
          <a:spcPct val="0"/>
        </a:spcBef>
        <a:spcAft>
          <a:spcPct val="0"/>
        </a:spcAft>
        <a:defRPr sz="5260">
          <a:solidFill>
            <a:schemeClr val="tx1"/>
          </a:solidFill>
          <a:latin typeface="Calibri" charset="0"/>
          <a:ea typeface="ＭＳ Ｐゴシック" charset="0"/>
          <a:cs typeface="ＭＳ Ｐゴシック" charset="0"/>
        </a:defRPr>
      </a:lvl4pPr>
      <a:lvl5pPr algn="ctr" defTabSz="544015" rtl="0" eaLnBrk="0" fontAlgn="base" hangingPunct="0">
        <a:spcBef>
          <a:spcPct val="0"/>
        </a:spcBef>
        <a:spcAft>
          <a:spcPct val="0"/>
        </a:spcAft>
        <a:defRPr sz="5260">
          <a:solidFill>
            <a:schemeClr val="tx1"/>
          </a:solidFill>
          <a:latin typeface="Calibri" charset="0"/>
          <a:ea typeface="ＭＳ Ｐゴシック" charset="0"/>
          <a:cs typeface="ＭＳ Ｐゴシック" charset="0"/>
        </a:defRPr>
      </a:lvl5pPr>
      <a:lvl6pPr marL="238110" algn="ctr" defTabSz="544015" rtl="0" fontAlgn="base">
        <a:spcBef>
          <a:spcPct val="0"/>
        </a:spcBef>
        <a:spcAft>
          <a:spcPct val="0"/>
        </a:spcAft>
        <a:defRPr sz="5260">
          <a:solidFill>
            <a:schemeClr val="tx1"/>
          </a:solidFill>
          <a:latin typeface="Calibri" charset="0"/>
          <a:ea typeface="ＭＳ Ｐゴシック" charset="0"/>
          <a:cs typeface="ＭＳ Ｐゴシック" charset="0"/>
        </a:defRPr>
      </a:lvl6pPr>
      <a:lvl7pPr marL="476220" algn="ctr" defTabSz="544015" rtl="0" fontAlgn="base">
        <a:spcBef>
          <a:spcPct val="0"/>
        </a:spcBef>
        <a:spcAft>
          <a:spcPct val="0"/>
        </a:spcAft>
        <a:defRPr sz="5260">
          <a:solidFill>
            <a:schemeClr val="tx1"/>
          </a:solidFill>
          <a:latin typeface="Calibri" charset="0"/>
          <a:ea typeface="ＭＳ Ｐゴシック" charset="0"/>
          <a:cs typeface="ＭＳ Ｐゴシック" charset="0"/>
        </a:defRPr>
      </a:lvl7pPr>
      <a:lvl8pPr marL="714329" algn="ctr" defTabSz="544015" rtl="0" fontAlgn="base">
        <a:spcBef>
          <a:spcPct val="0"/>
        </a:spcBef>
        <a:spcAft>
          <a:spcPct val="0"/>
        </a:spcAft>
        <a:defRPr sz="5260">
          <a:solidFill>
            <a:schemeClr val="tx1"/>
          </a:solidFill>
          <a:latin typeface="Calibri" charset="0"/>
          <a:ea typeface="ＭＳ Ｐゴシック" charset="0"/>
          <a:cs typeface="ＭＳ Ｐゴシック" charset="0"/>
        </a:defRPr>
      </a:lvl8pPr>
      <a:lvl9pPr marL="952439" algn="ctr" defTabSz="544015" rtl="0" fontAlgn="base">
        <a:spcBef>
          <a:spcPct val="0"/>
        </a:spcBef>
        <a:spcAft>
          <a:spcPct val="0"/>
        </a:spcAft>
        <a:defRPr sz="5260">
          <a:solidFill>
            <a:schemeClr val="tx1"/>
          </a:solidFill>
          <a:latin typeface="Calibri" charset="0"/>
          <a:ea typeface="ＭＳ Ｐゴシック" charset="0"/>
          <a:cs typeface="ＭＳ Ｐゴシック" charset="0"/>
        </a:defRPr>
      </a:lvl9pPr>
    </p:titleStyle>
    <p:bodyStyle>
      <a:lvl1pPr marL="407598" indent="-407598" algn="l" defTabSz="544015" rtl="0" eaLnBrk="0" fontAlgn="base" hangingPunct="0">
        <a:spcBef>
          <a:spcPct val="20000"/>
        </a:spcBef>
        <a:spcAft>
          <a:spcPct val="0"/>
        </a:spcAft>
        <a:buFont typeface="Arial" panose="020B0604020202020204" pitchFamily="34" charset="0"/>
        <a:buChar char="•"/>
        <a:defRPr sz="3802" kern="1200">
          <a:solidFill>
            <a:schemeClr val="tx1"/>
          </a:solidFill>
          <a:latin typeface="+mn-lt"/>
          <a:ea typeface="ＭＳ Ｐゴシック" charset="0"/>
          <a:cs typeface="ＭＳ Ｐゴシック" charset="0"/>
        </a:defRPr>
      </a:lvl1pPr>
      <a:lvl2pPr marL="883817" indent="-339803" algn="l" defTabSz="544015" rtl="0" eaLnBrk="0" fontAlgn="base" hangingPunct="0">
        <a:spcBef>
          <a:spcPct val="20000"/>
        </a:spcBef>
        <a:spcAft>
          <a:spcPct val="0"/>
        </a:spcAft>
        <a:buFont typeface="Arial" panose="020B0604020202020204" pitchFamily="34" charset="0"/>
        <a:buChar char="–"/>
        <a:defRPr sz="3333" kern="1200">
          <a:solidFill>
            <a:schemeClr val="tx1"/>
          </a:solidFill>
          <a:latin typeface="+mn-lt"/>
          <a:ea typeface="ＭＳ Ｐゴシック" charset="0"/>
          <a:cs typeface="+mn-cs"/>
        </a:defRPr>
      </a:lvl2pPr>
      <a:lvl3pPr marL="1360037" indent="-272008" algn="l" defTabSz="544015" rtl="0" eaLnBrk="0" fontAlgn="base" hangingPunct="0">
        <a:spcBef>
          <a:spcPct val="20000"/>
        </a:spcBef>
        <a:spcAft>
          <a:spcPct val="0"/>
        </a:spcAft>
        <a:buFont typeface="Arial" panose="020B0604020202020204" pitchFamily="34" charset="0"/>
        <a:buChar char="•"/>
        <a:defRPr sz="2864" kern="1200">
          <a:solidFill>
            <a:schemeClr val="tx1"/>
          </a:solidFill>
          <a:latin typeface="+mn-lt"/>
          <a:ea typeface="ＭＳ Ｐゴシック" charset="0"/>
          <a:cs typeface="+mn-cs"/>
        </a:defRPr>
      </a:lvl3pPr>
      <a:lvl4pPr marL="1904052" indent="-272008" algn="l" defTabSz="544015" rtl="0" eaLnBrk="0" fontAlgn="base" hangingPunct="0">
        <a:spcBef>
          <a:spcPct val="20000"/>
        </a:spcBef>
        <a:spcAft>
          <a:spcPct val="0"/>
        </a:spcAft>
        <a:buFont typeface="Arial" panose="020B0604020202020204" pitchFamily="34" charset="0"/>
        <a:buChar char="–"/>
        <a:defRPr sz="2396" kern="1200">
          <a:solidFill>
            <a:schemeClr val="tx1"/>
          </a:solidFill>
          <a:latin typeface="+mn-lt"/>
          <a:ea typeface="ＭＳ Ｐゴシック" charset="0"/>
          <a:cs typeface="+mn-cs"/>
        </a:defRPr>
      </a:lvl4pPr>
      <a:lvl5pPr marL="2448893" indent="-272008" algn="l" defTabSz="544015" rtl="0" eaLnBrk="0" fontAlgn="base" hangingPunct="0">
        <a:spcBef>
          <a:spcPct val="20000"/>
        </a:spcBef>
        <a:spcAft>
          <a:spcPct val="0"/>
        </a:spcAft>
        <a:buFont typeface="Arial" panose="020B0604020202020204" pitchFamily="34" charset="0"/>
        <a:buChar char="»"/>
        <a:defRPr sz="2396" kern="1200">
          <a:solidFill>
            <a:schemeClr val="tx1"/>
          </a:solidFill>
          <a:latin typeface="+mn-lt"/>
          <a:ea typeface="ＭＳ Ｐゴシック" charset="0"/>
          <a:cs typeface="+mn-cs"/>
        </a:defRPr>
      </a:lvl5pPr>
      <a:lvl6pPr marL="2993361" indent="-272124" algn="l" defTabSz="544247" rtl="0" eaLnBrk="1" latinLnBrk="0" hangingPunct="1">
        <a:spcBef>
          <a:spcPct val="20000"/>
        </a:spcBef>
        <a:buFont typeface="Arial"/>
        <a:buChar char="•"/>
        <a:defRPr sz="2396" kern="1200">
          <a:solidFill>
            <a:schemeClr val="tx1"/>
          </a:solidFill>
          <a:latin typeface="+mn-lt"/>
          <a:ea typeface="+mn-ea"/>
          <a:cs typeface="+mn-cs"/>
        </a:defRPr>
      </a:lvl6pPr>
      <a:lvl7pPr marL="3537608" indent="-272124" algn="l" defTabSz="544247" rtl="0" eaLnBrk="1" latinLnBrk="0" hangingPunct="1">
        <a:spcBef>
          <a:spcPct val="20000"/>
        </a:spcBef>
        <a:buFont typeface="Arial"/>
        <a:buChar char="•"/>
        <a:defRPr sz="2396" kern="1200">
          <a:solidFill>
            <a:schemeClr val="tx1"/>
          </a:solidFill>
          <a:latin typeface="+mn-lt"/>
          <a:ea typeface="+mn-ea"/>
          <a:cs typeface="+mn-cs"/>
        </a:defRPr>
      </a:lvl7pPr>
      <a:lvl8pPr marL="4081856" indent="-272124" algn="l" defTabSz="544247" rtl="0" eaLnBrk="1" latinLnBrk="0" hangingPunct="1">
        <a:spcBef>
          <a:spcPct val="20000"/>
        </a:spcBef>
        <a:buFont typeface="Arial"/>
        <a:buChar char="•"/>
        <a:defRPr sz="2396" kern="1200">
          <a:solidFill>
            <a:schemeClr val="tx1"/>
          </a:solidFill>
          <a:latin typeface="+mn-lt"/>
          <a:ea typeface="+mn-ea"/>
          <a:cs typeface="+mn-cs"/>
        </a:defRPr>
      </a:lvl8pPr>
      <a:lvl9pPr marL="4626103" indent="-272124" algn="l" defTabSz="544247" rtl="0" eaLnBrk="1" latinLnBrk="0" hangingPunct="1">
        <a:spcBef>
          <a:spcPct val="20000"/>
        </a:spcBef>
        <a:buFont typeface="Arial"/>
        <a:buChar char="•"/>
        <a:defRPr sz="2396" kern="1200">
          <a:solidFill>
            <a:schemeClr val="tx1"/>
          </a:solidFill>
          <a:latin typeface="+mn-lt"/>
          <a:ea typeface="+mn-ea"/>
          <a:cs typeface="+mn-cs"/>
        </a:defRPr>
      </a:lvl9pPr>
    </p:bodyStyle>
    <p:otherStyle>
      <a:defPPr>
        <a:defRPr lang="en-US"/>
      </a:defPPr>
      <a:lvl1pPr marL="0" algn="l" defTabSz="544247" rtl="0" eaLnBrk="1" latinLnBrk="0" hangingPunct="1">
        <a:defRPr sz="2135" kern="1200">
          <a:solidFill>
            <a:schemeClr val="tx1"/>
          </a:solidFill>
          <a:latin typeface="+mn-lt"/>
          <a:ea typeface="+mn-ea"/>
          <a:cs typeface="+mn-cs"/>
        </a:defRPr>
      </a:lvl1pPr>
      <a:lvl2pPr marL="544247" algn="l" defTabSz="544247" rtl="0" eaLnBrk="1" latinLnBrk="0" hangingPunct="1">
        <a:defRPr sz="2135" kern="1200">
          <a:solidFill>
            <a:schemeClr val="tx1"/>
          </a:solidFill>
          <a:latin typeface="+mn-lt"/>
          <a:ea typeface="+mn-ea"/>
          <a:cs typeface="+mn-cs"/>
        </a:defRPr>
      </a:lvl2pPr>
      <a:lvl3pPr marL="1088495" algn="l" defTabSz="544247" rtl="0" eaLnBrk="1" latinLnBrk="0" hangingPunct="1">
        <a:defRPr sz="2135" kern="1200">
          <a:solidFill>
            <a:schemeClr val="tx1"/>
          </a:solidFill>
          <a:latin typeface="+mn-lt"/>
          <a:ea typeface="+mn-ea"/>
          <a:cs typeface="+mn-cs"/>
        </a:defRPr>
      </a:lvl3pPr>
      <a:lvl4pPr marL="1632742" algn="l" defTabSz="544247" rtl="0" eaLnBrk="1" latinLnBrk="0" hangingPunct="1">
        <a:defRPr sz="2135" kern="1200">
          <a:solidFill>
            <a:schemeClr val="tx1"/>
          </a:solidFill>
          <a:latin typeface="+mn-lt"/>
          <a:ea typeface="+mn-ea"/>
          <a:cs typeface="+mn-cs"/>
        </a:defRPr>
      </a:lvl4pPr>
      <a:lvl5pPr marL="2176990" algn="l" defTabSz="544247" rtl="0" eaLnBrk="1" latinLnBrk="0" hangingPunct="1">
        <a:defRPr sz="2135" kern="1200">
          <a:solidFill>
            <a:schemeClr val="tx1"/>
          </a:solidFill>
          <a:latin typeface="+mn-lt"/>
          <a:ea typeface="+mn-ea"/>
          <a:cs typeface="+mn-cs"/>
        </a:defRPr>
      </a:lvl5pPr>
      <a:lvl6pPr marL="2721237" algn="l" defTabSz="544247" rtl="0" eaLnBrk="1" latinLnBrk="0" hangingPunct="1">
        <a:defRPr sz="2135" kern="1200">
          <a:solidFill>
            <a:schemeClr val="tx1"/>
          </a:solidFill>
          <a:latin typeface="+mn-lt"/>
          <a:ea typeface="+mn-ea"/>
          <a:cs typeface="+mn-cs"/>
        </a:defRPr>
      </a:lvl6pPr>
      <a:lvl7pPr marL="3265485" algn="l" defTabSz="544247" rtl="0" eaLnBrk="1" latinLnBrk="0" hangingPunct="1">
        <a:defRPr sz="2135" kern="1200">
          <a:solidFill>
            <a:schemeClr val="tx1"/>
          </a:solidFill>
          <a:latin typeface="+mn-lt"/>
          <a:ea typeface="+mn-ea"/>
          <a:cs typeface="+mn-cs"/>
        </a:defRPr>
      </a:lvl7pPr>
      <a:lvl8pPr marL="3809732" algn="l" defTabSz="544247" rtl="0" eaLnBrk="1" latinLnBrk="0" hangingPunct="1">
        <a:defRPr sz="2135" kern="1200">
          <a:solidFill>
            <a:schemeClr val="tx1"/>
          </a:solidFill>
          <a:latin typeface="+mn-lt"/>
          <a:ea typeface="+mn-ea"/>
          <a:cs typeface="+mn-cs"/>
        </a:defRPr>
      </a:lvl8pPr>
      <a:lvl9pPr marL="4353980" algn="l" defTabSz="544247" rtl="0" eaLnBrk="1" latinLnBrk="0" hangingPunct="1">
        <a:defRPr sz="21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6C7A-2F92-B2E1-7826-4727F5EC4E9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81F0450-B14F-37F1-5431-31C37611256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94984D3-5535-B27B-2521-93B4FC66D22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9823775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46316E-87FD-E04C-D604-EE7E01339C54}"/>
              </a:ext>
            </a:extLst>
          </p:cNvPr>
          <p:cNvPicPr>
            <a:picLocks noChangeAspect="1"/>
          </p:cNvPicPr>
          <p:nvPr/>
        </p:nvPicPr>
        <p:blipFill rotWithShape="1">
          <a:blip r:embed="rId3">
            <a:alphaModFix amt="85000"/>
          </a:blip>
          <a:srcRect l="27638" t="15707" r="27260" b="32785"/>
          <a:stretch/>
        </p:blipFill>
        <p:spPr>
          <a:xfrm>
            <a:off x="6175331" y="0"/>
            <a:ext cx="2780779" cy="1786286"/>
          </a:xfrm>
          <a:prstGeom prst="rect">
            <a:avLst/>
          </a:prstGeom>
        </p:spPr>
      </p:pic>
      <p:sp>
        <p:nvSpPr>
          <p:cNvPr id="4" name="TextBox 3">
            <a:extLst>
              <a:ext uri="{FF2B5EF4-FFF2-40B4-BE49-F238E27FC236}">
                <a16:creationId xmlns:a16="http://schemas.microsoft.com/office/drawing/2014/main" id="{923A714B-1871-D311-CAD1-DDB16C69CE73}"/>
              </a:ext>
            </a:extLst>
          </p:cNvPr>
          <p:cNvSpPr txBox="1"/>
          <p:nvPr/>
        </p:nvSpPr>
        <p:spPr>
          <a:xfrm>
            <a:off x="2788099" y="1971543"/>
            <a:ext cx="6774463" cy="707886"/>
          </a:xfrm>
          <a:prstGeom prst="rect">
            <a:avLst/>
          </a:prstGeom>
          <a:solidFill>
            <a:srgbClr val="585A5A"/>
          </a:solidFill>
          <a:ln w="19050">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wrap="square" tIns="91440" bIns="0" rtlCol="0">
            <a:spAutoFit/>
          </a:bodyPr>
          <a:lstStyle/>
          <a:p>
            <a:pPr algn="ctr"/>
            <a:r>
              <a:rPr lang="en-US" sz="4000" b="1" dirty="0">
                <a:solidFill>
                  <a:schemeClr val="bg1"/>
                </a:solidFill>
                <a:effectLst>
                  <a:outerShdw blurRad="38100" dist="38100" dir="2700000" algn="tl">
                    <a:srgbClr val="000000">
                      <a:alpha val="43137"/>
                    </a:srgbClr>
                  </a:outerShdw>
                </a:effectLst>
                <a:latin typeface="Nexa Bold" panose="02000000000000000000" pitchFamily="2" charset="0"/>
                <a:cs typeface="Poppins" panose="00000500000000000000" pitchFamily="50" charset="0"/>
              </a:rPr>
              <a:t>Blindly Following Leaders </a:t>
            </a:r>
          </a:p>
        </p:txBody>
      </p:sp>
      <p:sp>
        <p:nvSpPr>
          <p:cNvPr id="5" name="TextBox 4">
            <a:extLst>
              <a:ext uri="{FF2B5EF4-FFF2-40B4-BE49-F238E27FC236}">
                <a16:creationId xmlns:a16="http://schemas.microsoft.com/office/drawing/2014/main" id="{7282363A-AE7B-54D1-5194-0FE071DD2F78}"/>
              </a:ext>
            </a:extLst>
          </p:cNvPr>
          <p:cNvSpPr txBox="1"/>
          <p:nvPr/>
        </p:nvSpPr>
        <p:spPr>
          <a:xfrm>
            <a:off x="88855" y="185257"/>
            <a:ext cx="6086475" cy="707886"/>
          </a:xfrm>
          <a:prstGeom prst="rect">
            <a:avLst/>
          </a:prstGeom>
          <a:noFill/>
        </p:spPr>
        <p:txBody>
          <a:bodyPr wrap="square" rtlCol="0">
            <a:spAutoFit/>
          </a:bodyPr>
          <a:lstStyle/>
          <a:p>
            <a:r>
              <a:rPr lang="en-US" sz="4000" b="1" i="1" dirty="0">
                <a:solidFill>
                  <a:schemeClr val="bg1"/>
                </a:solidFill>
                <a:effectLst>
                  <a:outerShdw blurRad="457200" dist="25400" dir="5400000" algn="ctr" rotWithShape="0">
                    <a:srgbClr val="000000"/>
                  </a:outerShdw>
                </a:effectLst>
                <a:latin typeface="Arial" panose="020B0604020202020204" pitchFamily="34" charset="0"/>
                <a:cs typeface="Arial" panose="020B0604020202020204" pitchFamily="34" charset="0"/>
              </a:rPr>
              <a:t>Ignorance Comes From: </a:t>
            </a:r>
          </a:p>
        </p:txBody>
      </p:sp>
      <p:sp>
        <p:nvSpPr>
          <p:cNvPr id="6" name="TextBox 5">
            <a:extLst>
              <a:ext uri="{FF2B5EF4-FFF2-40B4-BE49-F238E27FC236}">
                <a16:creationId xmlns:a16="http://schemas.microsoft.com/office/drawing/2014/main" id="{6D4593E1-289A-D041-A9C2-48D2C91373BC}"/>
              </a:ext>
            </a:extLst>
          </p:cNvPr>
          <p:cNvSpPr txBox="1"/>
          <p:nvPr/>
        </p:nvSpPr>
        <p:spPr>
          <a:xfrm>
            <a:off x="6387638" y="3270631"/>
            <a:ext cx="5136944" cy="1815882"/>
          </a:xfrm>
          <a:prstGeom prst="rect">
            <a:avLst/>
          </a:prstGeom>
          <a:solidFill>
            <a:srgbClr val="78DDFB"/>
          </a:solidFill>
          <a:effectLst>
            <a:outerShdw blurRad="50800" dist="50800" dir="5400000" algn="ctr" rotWithShape="0">
              <a:srgbClr val="000000">
                <a:alpha val="40000"/>
              </a:srgbClr>
            </a:outerShdw>
          </a:effectLst>
        </p:spPr>
        <p:txBody>
          <a:bodyPr wrap="square" rtlCol="0">
            <a:spAutoFit/>
          </a:bodyPr>
          <a:lstStyle/>
          <a:p>
            <a:r>
              <a:rPr lang="en-US" sz="2800" dirty="0">
                <a:latin typeface="Nexa Light" panose="02000000000000000000" pitchFamily="2" charset="0"/>
              </a:rPr>
              <a:t>“17 “And now, brethren, I know that you acted in ignorance, just as your rulers did also ”</a:t>
            </a:r>
          </a:p>
          <a:p>
            <a:pPr algn="r"/>
            <a:r>
              <a:rPr lang="en-US" sz="2800" dirty="0">
                <a:latin typeface="Nexa Light" panose="02000000000000000000" pitchFamily="2" charset="0"/>
              </a:rPr>
              <a:t>Acts 3:17</a:t>
            </a:r>
          </a:p>
        </p:txBody>
      </p:sp>
      <p:sp>
        <p:nvSpPr>
          <p:cNvPr id="7" name="TextBox 6">
            <a:extLst>
              <a:ext uri="{FF2B5EF4-FFF2-40B4-BE49-F238E27FC236}">
                <a16:creationId xmlns:a16="http://schemas.microsoft.com/office/drawing/2014/main" id="{24303F09-BDFB-C4D4-3629-797B39AC016F}"/>
              </a:ext>
            </a:extLst>
          </p:cNvPr>
          <p:cNvSpPr txBox="1"/>
          <p:nvPr/>
        </p:nvSpPr>
        <p:spPr>
          <a:xfrm>
            <a:off x="6731631" y="3137911"/>
            <a:ext cx="5136944" cy="2246769"/>
          </a:xfrm>
          <a:prstGeom prst="rect">
            <a:avLst/>
          </a:prstGeom>
          <a:solidFill>
            <a:srgbClr val="78DDFB"/>
          </a:solidFill>
          <a:effectLst>
            <a:outerShdw blurRad="50800" dist="50800" dir="5400000" algn="ctr" rotWithShape="0">
              <a:srgbClr val="000000">
                <a:alpha val="40000"/>
              </a:srgbClr>
            </a:outerShdw>
          </a:effectLst>
        </p:spPr>
        <p:txBody>
          <a:bodyPr wrap="square" rtlCol="0">
            <a:spAutoFit/>
          </a:bodyPr>
          <a:lstStyle/>
          <a:p>
            <a:r>
              <a:rPr lang="en-US" sz="2800" dirty="0">
                <a:latin typeface="Nexa Light" panose="02000000000000000000" pitchFamily="2" charset="0"/>
              </a:rPr>
              <a:t>“Let them alone: they are blind guides of the blind. And if a blind man guides a blind man, both will fall into a pit”</a:t>
            </a:r>
          </a:p>
          <a:p>
            <a:pPr algn="r"/>
            <a:r>
              <a:rPr lang="en-US" sz="2800" dirty="0">
                <a:latin typeface="Nexa Light" panose="02000000000000000000" pitchFamily="2" charset="0"/>
              </a:rPr>
              <a:t>Matthew 15:14</a:t>
            </a:r>
          </a:p>
        </p:txBody>
      </p:sp>
      <p:sp>
        <p:nvSpPr>
          <p:cNvPr id="8" name="TextBox 7">
            <a:extLst>
              <a:ext uri="{FF2B5EF4-FFF2-40B4-BE49-F238E27FC236}">
                <a16:creationId xmlns:a16="http://schemas.microsoft.com/office/drawing/2014/main" id="{7AE0FE7E-CB0F-2AAF-E8D8-070CE8073533}"/>
              </a:ext>
            </a:extLst>
          </p:cNvPr>
          <p:cNvSpPr txBox="1"/>
          <p:nvPr/>
        </p:nvSpPr>
        <p:spPr>
          <a:xfrm>
            <a:off x="3132092" y="2938923"/>
            <a:ext cx="8815387" cy="3539430"/>
          </a:xfrm>
          <a:prstGeom prst="rect">
            <a:avLst/>
          </a:prstGeom>
          <a:solidFill>
            <a:srgbClr val="78DDFB"/>
          </a:solidFill>
          <a:effectLst>
            <a:outerShdw blurRad="50800" dist="50800" dir="5400000" algn="ctr" rotWithShape="0">
              <a:srgbClr val="000000">
                <a:alpha val="40000"/>
              </a:srgbClr>
            </a:outerShdw>
          </a:effectLst>
        </p:spPr>
        <p:txBody>
          <a:bodyPr wrap="square" rtlCol="0">
            <a:spAutoFit/>
          </a:bodyPr>
          <a:lstStyle/>
          <a:p>
            <a:r>
              <a:rPr lang="en-US" sz="2800" dirty="0">
                <a:latin typeface="Nexa Light" panose="02000000000000000000" pitchFamily="2" charset="0"/>
              </a:rPr>
              <a:t>“But false prophets also arose among the people, just as there will also be false teachers among you, who will secretly introduce destructive heresies, even denying the Master who bought them, bringing swift destruction upon themselves. 2 Many will follow their sensuality, and because of them the way of the truth will be maligned ”</a:t>
            </a:r>
          </a:p>
          <a:p>
            <a:pPr algn="r"/>
            <a:r>
              <a:rPr lang="en-US" sz="2800" dirty="0">
                <a:latin typeface="Nexa Light" panose="02000000000000000000" pitchFamily="2" charset="0"/>
              </a:rPr>
              <a:t>2 Peter 2:1-2</a:t>
            </a:r>
          </a:p>
        </p:txBody>
      </p:sp>
      <p:sp>
        <p:nvSpPr>
          <p:cNvPr id="9" name="TextBox 8">
            <a:extLst>
              <a:ext uri="{FF2B5EF4-FFF2-40B4-BE49-F238E27FC236}">
                <a16:creationId xmlns:a16="http://schemas.microsoft.com/office/drawing/2014/main" id="{66792B29-6CC6-BA1C-56F2-5EBBB12FE8E2}"/>
              </a:ext>
            </a:extLst>
          </p:cNvPr>
          <p:cNvSpPr txBox="1"/>
          <p:nvPr/>
        </p:nvSpPr>
        <p:spPr>
          <a:xfrm>
            <a:off x="2788099" y="2856199"/>
            <a:ext cx="4505156" cy="1200329"/>
          </a:xfrm>
          <a:prstGeom prst="rect">
            <a:avLst/>
          </a:prstGeom>
          <a:solidFill>
            <a:schemeClr val="bg1"/>
          </a:solidFill>
          <a:ln>
            <a:solidFill>
              <a:srgbClr val="585A5A"/>
            </a:solidFill>
          </a:ln>
        </p:spPr>
        <p:txBody>
          <a:bodyPr wrap="square" rtlCol="0">
            <a:spAutoFit/>
          </a:bodyPr>
          <a:lstStyle/>
          <a:p>
            <a:pPr algn="ctr"/>
            <a:r>
              <a:rPr lang="en-US" sz="3600" b="1" dirty="0">
                <a:solidFill>
                  <a:srgbClr val="585A5A"/>
                </a:solidFill>
                <a:effectLst>
                  <a:outerShdw dir="5400000" algn="ctr" rotWithShape="0">
                    <a:srgbClr val="000000"/>
                  </a:outerShdw>
                </a:effectLst>
                <a:latin typeface="Nexa Bold" panose="02000000000000000000" pitchFamily="2" charset="0"/>
              </a:rPr>
              <a:t>Commitment To Individual Study </a:t>
            </a:r>
          </a:p>
        </p:txBody>
      </p:sp>
      <p:sp>
        <p:nvSpPr>
          <p:cNvPr id="10" name="TextBox 9">
            <a:extLst>
              <a:ext uri="{FF2B5EF4-FFF2-40B4-BE49-F238E27FC236}">
                <a16:creationId xmlns:a16="http://schemas.microsoft.com/office/drawing/2014/main" id="{931CDD41-7C51-D0BE-D58B-71AC330EBB28}"/>
              </a:ext>
            </a:extLst>
          </p:cNvPr>
          <p:cNvSpPr txBox="1"/>
          <p:nvPr/>
        </p:nvSpPr>
        <p:spPr>
          <a:xfrm>
            <a:off x="7398851" y="2846891"/>
            <a:ext cx="4519216" cy="1200329"/>
          </a:xfrm>
          <a:prstGeom prst="rect">
            <a:avLst/>
          </a:prstGeom>
          <a:solidFill>
            <a:schemeClr val="bg1"/>
          </a:solidFill>
          <a:ln>
            <a:solidFill>
              <a:srgbClr val="585A5A"/>
            </a:solidFill>
          </a:ln>
        </p:spPr>
        <p:txBody>
          <a:bodyPr wrap="square" rtlCol="0">
            <a:spAutoFit/>
          </a:bodyPr>
          <a:lstStyle/>
          <a:p>
            <a:pPr algn="ctr"/>
            <a:r>
              <a:rPr lang="en-US" sz="3600" b="1" dirty="0">
                <a:solidFill>
                  <a:srgbClr val="585A5A"/>
                </a:solidFill>
                <a:effectLst>
                  <a:outerShdw dir="5400000" algn="ctr" rotWithShape="0">
                    <a:srgbClr val="000000"/>
                  </a:outerShdw>
                </a:effectLst>
                <a:latin typeface="Nexa Bold" panose="02000000000000000000" pitchFamily="2" charset="0"/>
              </a:rPr>
              <a:t>Courage To Go Against The Crowd</a:t>
            </a:r>
          </a:p>
        </p:txBody>
      </p:sp>
      <p:sp>
        <p:nvSpPr>
          <p:cNvPr id="11" name="TextBox 10">
            <a:extLst>
              <a:ext uri="{FF2B5EF4-FFF2-40B4-BE49-F238E27FC236}">
                <a16:creationId xmlns:a16="http://schemas.microsoft.com/office/drawing/2014/main" id="{DD9BC8CB-5A3D-44D3-1BE8-94D6D780DBDC}"/>
              </a:ext>
            </a:extLst>
          </p:cNvPr>
          <p:cNvSpPr txBox="1"/>
          <p:nvPr/>
        </p:nvSpPr>
        <p:spPr>
          <a:xfrm>
            <a:off x="2788099" y="4184351"/>
            <a:ext cx="4519216" cy="1200329"/>
          </a:xfrm>
          <a:prstGeom prst="rect">
            <a:avLst/>
          </a:prstGeom>
          <a:solidFill>
            <a:schemeClr val="bg1"/>
          </a:solidFill>
          <a:ln>
            <a:solidFill>
              <a:srgbClr val="585A5A"/>
            </a:solidFill>
          </a:ln>
        </p:spPr>
        <p:txBody>
          <a:bodyPr wrap="square" rtlCol="0">
            <a:spAutoFit/>
          </a:bodyPr>
          <a:lstStyle/>
          <a:p>
            <a:pPr algn="ctr"/>
            <a:r>
              <a:rPr lang="en-US" sz="3600" b="1" dirty="0">
                <a:solidFill>
                  <a:srgbClr val="585A5A"/>
                </a:solidFill>
                <a:effectLst>
                  <a:outerShdw dir="5400000" algn="ctr" rotWithShape="0">
                    <a:srgbClr val="000000"/>
                  </a:outerShdw>
                </a:effectLst>
                <a:latin typeface="Nexa Bold" panose="02000000000000000000" pitchFamily="2" charset="0"/>
              </a:rPr>
              <a:t>Humility To Admit Mistakes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xit" presetSubtype="4" fill="hold" grpId="1" nodeType="withEffect">
                                  <p:stCondLst>
                                    <p:cond delay="0"/>
                                  </p:stCondLst>
                                  <p:childTnLst>
                                    <p:animEffect transition="out" filter="wipe(down)">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xit" presetSubtype="4" fill="hold" grpId="1" nodeType="withEffect">
                                  <p:stCondLst>
                                    <p:cond delay="0"/>
                                  </p:stCondLst>
                                  <p:childTnLst>
                                    <p:animEffect transition="out" filter="wipe(down)">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par>
                                <p:cTn id="34" presetID="22" presetClass="exit" presetSubtype="4" fill="hold" grpId="1" nodeType="withEffect">
                                  <p:stCondLst>
                                    <p:cond delay="0"/>
                                  </p:stCondLst>
                                  <p:childTnLst>
                                    <p:animEffect transition="out" filter="wipe(down)">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animBg="1"/>
      <p:bldP spid="6" grpId="0" animBg="1"/>
      <p:bldP spid="6" grpId="1" animBg="1"/>
      <p:bldP spid="7" grpId="0" animBg="1"/>
      <p:bldP spid="7" grpId="1" animBg="1"/>
      <p:bldP spid="8" grpId="0" animBg="1"/>
      <p:bldP spid="8" grpId="1"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46316E-87FD-E04C-D604-EE7E01339C54}"/>
              </a:ext>
            </a:extLst>
          </p:cNvPr>
          <p:cNvPicPr>
            <a:picLocks noChangeAspect="1"/>
          </p:cNvPicPr>
          <p:nvPr/>
        </p:nvPicPr>
        <p:blipFill rotWithShape="1">
          <a:blip r:embed="rId3">
            <a:alphaModFix amt="85000"/>
          </a:blip>
          <a:srcRect l="27638" t="15707" r="27260" b="32785"/>
          <a:stretch/>
        </p:blipFill>
        <p:spPr>
          <a:xfrm>
            <a:off x="6175331" y="0"/>
            <a:ext cx="2780779" cy="1786286"/>
          </a:xfrm>
          <a:prstGeom prst="rect">
            <a:avLst/>
          </a:prstGeom>
        </p:spPr>
      </p:pic>
      <p:sp>
        <p:nvSpPr>
          <p:cNvPr id="4" name="TextBox 3">
            <a:extLst>
              <a:ext uri="{FF2B5EF4-FFF2-40B4-BE49-F238E27FC236}">
                <a16:creationId xmlns:a16="http://schemas.microsoft.com/office/drawing/2014/main" id="{923A714B-1871-D311-CAD1-DDB16C69CE73}"/>
              </a:ext>
            </a:extLst>
          </p:cNvPr>
          <p:cNvSpPr txBox="1"/>
          <p:nvPr/>
        </p:nvSpPr>
        <p:spPr>
          <a:xfrm>
            <a:off x="1476808" y="1947326"/>
            <a:ext cx="9821659" cy="707886"/>
          </a:xfrm>
          <a:prstGeom prst="rect">
            <a:avLst/>
          </a:prstGeom>
          <a:solidFill>
            <a:srgbClr val="585A5A"/>
          </a:solidFill>
          <a:ln w="19050">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wrap="square" tIns="91440" bIns="0" rtlCol="0">
            <a:spAutoFit/>
          </a:bodyPr>
          <a:lstStyle/>
          <a:p>
            <a:pPr algn="ctr"/>
            <a:r>
              <a:rPr lang="en-US" sz="4000" b="1" dirty="0">
                <a:solidFill>
                  <a:schemeClr val="bg1"/>
                </a:solidFill>
                <a:effectLst>
                  <a:outerShdw blurRad="38100" dist="38100" dir="2700000" algn="tl">
                    <a:srgbClr val="000000">
                      <a:alpha val="43137"/>
                    </a:srgbClr>
                  </a:outerShdw>
                </a:effectLst>
                <a:latin typeface="Nexa Bold" panose="02000000000000000000" pitchFamily="2" charset="0"/>
                <a:cs typeface="Poppins" panose="00000500000000000000" pitchFamily="50" charset="0"/>
              </a:rPr>
              <a:t>Hardened Hearts Toward God’s Word</a:t>
            </a:r>
          </a:p>
        </p:txBody>
      </p:sp>
      <p:sp>
        <p:nvSpPr>
          <p:cNvPr id="5" name="TextBox 4">
            <a:extLst>
              <a:ext uri="{FF2B5EF4-FFF2-40B4-BE49-F238E27FC236}">
                <a16:creationId xmlns:a16="http://schemas.microsoft.com/office/drawing/2014/main" id="{7282363A-AE7B-54D1-5194-0FE071DD2F78}"/>
              </a:ext>
            </a:extLst>
          </p:cNvPr>
          <p:cNvSpPr txBox="1"/>
          <p:nvPr/>
        </p:nvSpPr>
        <p:spPr>
          <a:xfrm>
            <a:off x="88855" y="185257"/>
            <a:ext cx="6086475" cy="707886"/>
          </a:xfrm>
          <a:prstGeom prst="rect">
            <a:avLst/>
          </a:prstGeom>
          <a:noFill/>
        </p:spPr>
        <p:txBody>
          <a:bodyPr wrap="square" rtlCol="0">
            <a:spAutoFit/>
          </a:bodyPr>
          <a:lstStyle/>
          <a:p>
            <a:r>
              <a:rPr lang="en-US" sz="4000" b="1" i="1" dirty="0">
                <a:solidFill>
                  <a:schemeClr val="bg1"/>
                </a:solidFill>
                <a:effectLst>
                  <a:outerShdw blurRad="457200" dist="25400" dir="5400000" algn="ctr" rotWithShape="0">
                    <a:srgbClr val="000000"/>
                  </a:outerShdw>
                </a:effectLst>
                <a:latin typeface="Arial" panose="020B0604020202020204" pitchFamily="34" charset="0"/>
                <a:cs typeface="Arial" panose="020B0604020202020204" pitchFamily="34" charset="0"/>
              </a:rPr>
              <a:t>Ignorance Comes From: </a:t>
            </a:r>
          </a:p>
        </p:txBody>
      </p:sp>
      <p:sp>
        <p:nvSpPr>
          <p:cNvPr id="6" name="TextBox 5">
            <a:extLst>
              <a:ext uri="{FF2B5EF4-FFF2-40B4-BE49-F238E27FC236}">
                <a16:creationId xmlns:a16="http://schemas.microsoft.com/office/drawing/2014/main" id="{6D4593E1-289A-D041-A9C2-48D2C91373BC}"/>
              </a:ext>
            </a:extLst>
          </p:cNvPr>
          <p:cNvSpPr txBox="1"/>
          <p:nvPr/>
        </p:nvSpPr>
        <p:spPr>
          <a:xfrm>
            <a:off x="5942009" y="3255137"/>
            <a:ext cx="6028201" cy="2677656"/>
          </a:xfrm>
          <a:prstGeom prst="rect">
            <a:avLst/>
          </a:prstGeom>
          <a:solidFill>
            <a:srgbClr val="78DDFB"/>
          </a:solidFill>
          <a:effectLst>
            <a:outerShdw blurRad="50800" dist="50800" dir="5400000" algn="ctr" rotWithShape="0">
              <a:srgbClr val="000000">
                <a:alpha val="40000"/>
              </a:srgbClr>
            </a:outerShdw>
          </a:effectLst>
        </p:spPr>
        <p:txBody>
          <a:bodyPr wrap="square" rtlCol="0">
            <a:spAutoFit/>
          </a:bodyPr>
          <a:lstStyle/>
          <a:p>
            <a:r>
              <a:rPr lang="en-US" sz="2800" dirty="0">
                <a:latin typeface="Nexa Light" panose="02000000000000000000" pitchFamily="2" charset="0"/>
              </a:rPr>
              <a:t>“21 whom heaven must receive until the period of restoration of all things about which God spoke by the mouth of His holy prophets from ancient time ”</a:t>
            </a:r>
          </a:p>
          <a:p>
            <a:pPr algn="r"/>
            <a:r>
              <a:rPr lang="en-US" sz="2800" dirty="0">
                <a:latin typeface="Nexa Light" panose="02000000000000000000" pitchFamily="2" charset="0"/>
              </a:rPr>
              <a:t>Acts 3:21</a:t>
            </a:r>
          </a:p>
        </p:txBody>
      </p:sp>
      <p:sp>
        <p:nvSpPr>
          <p:cNvPr id="7" name="TextBox 6">
            <a:extLst>
              <a:ext uri="{FF2B5EF4-FFF2-40B4-BE49-F238E27FC236}">
                <a16:creationId xmlns:a16="http://schemas.microsoft.com/office/drawing/2014/main" id="{24303F09-BDFB-C4D4-3629-797B39AC016F}"/>
              </a:ext>
            </a:extLst>
          </p:cNvPr>
          <p:cNvSpPr txBox="1"/>
          <p:nvPr/>
        </p:nvSpPr>
        <p:spPr>
          <a:xfrm>
            <a:off x="6175330" y="3255137"/>
            <a:ext cx="5571032" cy="2677656"/>
          </a:xfrm>
          <a:prstGeom prst="rect">
            <a:avLst/>
          </a:prstGeom>
          <a:solidFill>
            <a:srgbClr val="78DDFB"/>
          </a:solidFill>
          <a:effectLst>
            <a:outerShdw blurRad="50800" dist="50800" dir="5400000" algn="ctr" rotWithShape="0">
              <a:srgbClr val="000000">
                <a:alpha val="40000"/>
              </a:srgbClr>
            </a:outerShdw>
          </a:effectLst>
        </p:spPr>
        <p:txBody>
          <a:bodyPr wrap="square" rtlCol="0">
            <a:spAutoFit/>
          </a:bodyPr>
          <a:lstStyle/>
          <a:p>
            <a:r>
              <a:rPr lang="en-US" sz="2800" dirty="0">
                <a:latin typeface="Nexa Light" panose="02000000000000000000" pitchFamily="2" charset="0"/>
              </a:rPr>
              <a:t>“18 But the things which God announced beforehand by the mouth of all the prophets, that His Christ would suffer, He has thus fulfilled ”</a:t>
            </a:r>
          </a:p>
          <a:p>
            <a:pPr algn="r"/>
            <a:r>
              <a:rPr lang="en-US" sz="2800" dirty="0">
                <a:latin typeface="Nexa Light" panose="02000000000000000000" pitchFamily="2" charset="0"/>
              </a:rPr>
              <a:t>Acts 3:18</a:t>
            </a:r>
          </a:p>
        </p:txBody>
      </p:sp>
      <p:sp>
        <p:nvSpPr>
          <p:cNvPr id="3" name="TextBox 2">
            <a:extLst>
              <a:ext uri="{FF2B5EF4-FFF2-40B4-BE49-F238E27FC236}">
                <a16:creationId xmlns:a16="http://schemas.microsoft.com/office/drawing/2014/main" id="{F2953639-3CBE-4236-5F02-8FF455814396}"/>
              </a:ext>
            </a:extLst>
          </p:cNvPr>
          <p:cNvSpPr txBox="1"/>
          <p:nvPr/>
        </p:nvSpPr>
        <p:spPr>
          <a:xfrm>
            <a:off x="5718161" y="3455086"/>
            <a:ext cx="6028201" cy="2246769"/>
          </a:xfrm>
          <a:prstGeom prst="rect">
            <a:avLst/>
          </a:prstGeom>
          <a:solidFill>
            <a:srgbClr val="78DDFB"/>
          </a:solidFill>
          <a:effectLst>
            <a:outerShdw blurRad="50800" dist="50800" dir="5400000" algn="ctr" rotWithShape="0">
              <a:srgbClr val="000000">
                <a:alpha val="40000"/>
              </a:srgbClr>
            </a:outerShdw>
          </a:effectLst>
        </p:spPr>
        <p:txBody>
          <a:bodyPr wrap="square" rtlCol="0">
            <a:spAutoFit/>
          </a:bodyPr>
          <a:lstStyle/>
          <a:p>
            <a:r>
              <a:rPr lang="en-US" sz="2800" dirty="0">
                <a:latin typeface="Nexa Light" panose="02000000000000000000" pitchFamily="2" charset="0"/>
              </a:rPr>
              <a:t>“24 And likewise, all the prophets who have spoken, from Samuel and his successors onward, also announced these days”</a:t>
            </a:r>
          </a:p>
          <a:p>
            <a:pPr algn="r"/>
            <a:r>
              <a:rPr lang="en-US" sz="2800" dirty="0">
                <a:latin typeface="Nexa Light" panose="02000000000000000000" pitchFamily="2" charset="0"/>
              </a:rPr>
              <a:t>Acts 3:24</a:t>
            </a:r>
          </a:p>
        </p:txBody>
      </p:sp>
      <p:sp>
        <p:nvSpPr>
          <p:cNvPr id="12" name="TextBox 11">
            <a:extLst>
              <a:ext uri="{FF2B5EF4-FFF2-40B4-BE49-F238E27FC236}">
                <a16:creationId xmlns:a16="http://schemas.microsoft.com/office/drawing/2014/main" id="{0D1AEC29-F046-92C2-086B-599D807E4FF5}"/>
              </a:ext>
            </a:extLst>
          </p:cNvPr>
          <p:cNvSpPr txBox="1"/>
          <p:nvPr/>
        </p:nvSpPr>
        <p:spPr>
          <a:xfrm>
            <a:off x="5225991" y="3270631"/>
            <a:ext cx="6520371" cy="2677656"/>
          </a:xfrm>
          <a:prstGeom prst="rect">
            <a:avLst/>
          </a:prstGeom>
          <a:solidFill>
            <a:srgbClr val="78DDFB"/>
          </a:solidFill>
          <a:effectLst>
            <a:outerShdw blurRad="50800" dist="50800" dir="5400000" algn="ctr" rotWithShape="0">
              <a:srgbClr val="000000">
                <a:alpha val="40000"/>
              </a:srgbClr>
            </a:outerShdw>
          </a:effectLst>
        </p:spPr>
        <p:txBody>
          <a:bodyPr wrap="square" rtlCol="0">
            <a:spAutoFit/>
          </a:bodyPr>
          <a:lstStyle/>
          <a:p>
            <a:r>
              <a:rPr lang="en-US" sz="2800" dirty="0">
                <a:latin typeface="Nexa Light" panose="02000000000000000000" pitchFamily="2" charset="0"/>
              </a:rPr>
              <a:t>“5 After looking around at them with anger, grieved at their hardness of heart, He *said to the man, “Stretch out your hand.” And he stretched it out, and his hand was restored ”</a:t>
            </a:r>
          </a:p>
          <a:p>
            <a:pPr algn="r"/>
            <a:r>
              <a:rPr lang="en-US" sz="2800" dirty="0">
                <a:latin typeface="Nexa Light" panose="02000000000000000000" pitchFamily="2" charset="0"/>
              </a:rPr>
              <a:t>Mark 3:5</a:t>
            </a:r>
          </a:p>
        </p:txBody>
      </p:sp>
      <p:sp>
        <p:nvSpPr>
          <p:cNvPr id="13" name="TextBox 12">
            <a:extLst>
              <a:ext uri="{FF2B5EF4-FFF2-40B4-BE49-F238E27FC236}">
                <a16:creationId xmlns:a16="http://schemas.microsoft.com/office/drawing/2014/main" id="{F547E1D9-9015-3743-0C31-ADC56A184922}"/>
              </a:ext>
            </a:extLst>
          </p:cNvPr>
          <p:cNvSpPr txBox="1"/>
          <p:nvPr/>
        </p:nvSpPr>
        <p:spPr>
          <a:xfrm>
            <a:off x="3938334" y="3239643"/>
            <a:ext cx="8065468" cy="2677656"/>
          </a:xfrm>
          <a:prstGeom prst="rect">
            <a:avLst/>
          </a:prstGeom>
          <a:solidFill>
            <a:srgbClr val="78DDFB"/>
          </a:solidFill>
          <a:effectLst>
            <a:outerShdw blurRad="50800" dist="50800" dir="5400000" algn="ctr" rotWithShape="0">
              <a:srgbClr val="000000">
                <a:alpha val="40000"/>
              </a:srgbClr>
            </a:outerShdw>
          </a:effectLst>
        </p:spPr>
        <p:txBody>
          <a:bodyPr wrap="square" rtlCol="0">
            <a:spAutoFit/>
          </a:bodyPr>
          <a:lstStyle/>
          <a:p>
            <a:r>
              <a:rPr lang="en-US" sz="2800" dirty="0">
                <a:latin typeface="Nexa Light" panose="02000000000000000000" pitchFamily="2" charset="0"/>
              </a:rPr>
              <a:t>“17 Aware of their discussion, Jesus asked them: “Why are you talking about having no bread? Do you still not see or understand? Are your hearts hardened? 18 Do you have eyes but fail to see, and ears but fail to hear? ”</a:t>
            </a:r>
          </a:p>
          <a:p>
            <a:pPr algn="r"/>
            <a:r>
              <a:rPr lang="en-US" sz="2800" dirty="0">
                <a:latin typeface="Nexa Light" panose="02000000000000000000" pitchFamily="2" charset="0"/>
              </a:rPr>
              <a:t>Mark 8:17</a:t>
            </a:r>
          </a:p>
        </p:txBody>
      </p:sp>
    </p:spTree>
    <p:extLst>
      <p:ext uri="{BB962C8B-B14F-4D97-AF65-F5344CB8AC3E}">
        <p14:creationId xmlns:p14="http://schemas.microsoft.com/office/powerpoint/2010/main" val="23668634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xit" presetSubtype="4" fill="hold" grpId="1" nodeType="withEffect">
                                  <p:stCondLst>
                                    <p:cond delay="0"/>
                                  </p:stCondLst>
                                  <p:childTnLst>
                                    <p:animEffect transition="out" filter="wipe(down)">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22" presetClass="exit" presetSubtype="4" fill="hold" grpId="1" nodeType="withEffect">
                                  <p:stCondLst>
                                    <p:cond delay="0"/>
                                  </p:stCondLst>
                                  <p:childTnLst>
                                    <p:animEffect transition="out" filter="wipe(down)">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xit" presetSubtype="4" fill="hold" grpId="1" nodeType="withEffect">
                                  <p:stCondLst>
                                    <p:cond delay="0"/>
                                  </p:stCondLst>
                                  <p:childTnLst>
                                    <p:animEffect transition="out" filter="wipe(down)">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par>
                                <p:cTn id="37" presetID="22" presetClass="exit" presetSubtype="4" fill="hold" grpId="1" nodeType="withEffect">
                                  <p:stCondLst>
                                    <p:cond delay="0"/>
                                  </p:stCondLst>
                                  <p:childTnLst>
                                    <p:animEffect transition="out" filter="wipe(down)">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3" grpId="0" animBg="1"/>
      <p:bldP spid="3" grpId="1" animBg="1"/>
      <p:bldP spid="12" grpId="0" animBg="1"/>
      <p:bldP spid="12" grpId="1"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338</Words>
  <Application>Microsoft Macintosh PowerPoint</Application>
  <PresentationFormat>Widescreen</PresentationFormat>
  <Paragraphs>24</Paragraphs>
  <Slides>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vt:i4>
      </vt:variant>
    </vt:vector>
  </HeadingPairs>
  <TitlesOfParts>
    <vt:vector size="11" baseType="lpstr">
      <vt:lpstr>ＭＳ Ｐゴシック</vt:lpstr>
      <vt:lpstr>Arial</vt:lpstr>
      <vt:lpstr>Calibri</vt:lpstr>
      <vt:lpstr>Calibri Light</vt:lpstr>
      <vt:lpstr>Nexa Bold</vt:lpstr>
      <vt:lpstr>Nexa Light</vt:lpstr>
      <vt:lpstr>Office Theme</vt:lpstr>
      <vt:lpstr>1_Office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3</cp:revision>
  <dcterms:created xsi:type="dcterms:W3CDTF">2023-09-14T15:18:22Z</dcterms:created>
  <dcterms:modified xsi:type="dcterms:W3CDTF">2023-09-14T17:50:37Z</dcterms:modified>
</cp:coreProperties>
</file>