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211E"/>
    <a:srgbClr val="331426"/>
    <a:srgbClr val="E2DEC7"/>
    <a:srgbClr val="A8A392"/>
    <a:srgbClr val="231A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0"/>
  </p:normalViewPr>
  <p:slideViewPr>
    <p:cSldViewPr snapToGrid="0">
      <p:cViewPr varScale="1">
        <p:scale>
          <a:sx n="90" d="100"/>
          <a:sy n="90" d="100"/>
        </p:scale>
        <p:origin x="23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12551-5D5B-3C06-4292-E8A6C8B438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B18F25-D51E-513E-5689-2BB09EEFCD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70AECF-E729-8CBD-3106-6DE15BCFFAF4}"/>
              </a:ext>
            </a:extLst>
          </p:cNvPr>
          <p:cNvSpPr>
            <a:spLocks noGrp="1"/>
          </p:cNvSpPr>
          <p:nvPr>
            <p:ph type="dt" sz="half" idx="10"/>
          </p:nvPr>
        </p:nvSpPr>
        <p:spPr/>
        <p:txBody>
          <a:bodyPr/>
          <a:lstStyle/>
          <a:p>
            <a:fld id="{ED5DE0AA-B5EC-984A-BA9E-2D09FF7D137B}" type="datetimeFigureOut">
              <a:rPr lang="en-US" smtClean="0"/>
              <a:t>8/31/23</a:t>
            </a:fld>
            <a:endParaRPr lang="en-US"/>
          </a:p>
        </p:txBody>
      </p:sp>
      <p:sp>
        <p:nvSpPr>
          <p:cNvPr id="5" name="Footer Placeholder 4">
            <a:extLst>
              <a:ext uri="{FF2B5EF4-FFF2-40B4-BE49-F238E27FC236}">
                <a16:creationId xmlns:a16="http://schemas.microsoft.com/office/drawing/2014/main" id="{235D4F67-11AB-6305-2B5F-35B8ED5EF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0D8AB-D889-F3E3-285B-74D61C34AC1D}"/>
              </a:ext>
            </a:extLst>
          </p:cNvPr>
          <p:cNvSpPr>
            <a:spLocks noGrp="1"/>
          </p:cNvSpPr>
          <p:nvPr>
            <p:ph type="sldNum" sz="quarter" idx="12"/>
          </p:nvPr>
        </p:nvSpPr>
        <p:spPr/>
        <p:txBody>
          <a:bodyPr/>
          <a:lstStyle/>
          <a:p>
            <a:fld id="{8C802A12-AC34-2348-AD96-0A34A9B7A541}" type="slidenum">
              <a:rPr lang="en-US" smtClean="0"/>
              <a:t>‹#›</a:t>
            </a:fld>
            <a:endParaRPr lang="en-US"/>
          </a:p>
        </p:txBody>
      </p:sp>
    </p:spTree>
    <p:extLst>
      <p:ext uri="{BB962C8B-B14F-4D97-AF65-F5344CB8AC3E}">
        <p14:creationId xmlns:p14="http://schemas.microsoft.com/office/powerpoint/2010/main" val="274762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3779-FB9A-DD0E-4D8D-4728B96080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0F8D18-890A-D7A7-E967-B341E1C908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B96D8-65E3-67DC-1F90-C6AD7591FAC8}"/>
              </a:ext>
            </a:extLst>
          </p:cNvPr>
          <p:cNvSpPr>
            <a:spLocks noGrp="1"/>
          </p:cNvSpPr>
          <p:nvPr>
            <p:ph type="dt" sz="half" idx="10"/>
          </p:nvPr>
        </p:nvSpPr>
        <p:spPr/>
        <p:txBody>
          <a:bodyPr/>
          <a:lstStyle/>
          <a:p>
            <a:fld id="{ED5DE0AA-B5EC-984A-BA9E-2D09FF7D137B}" type="datetimeFigureOut">
              <a:rPr lang="en-US" smtClean="0"/>
              <a:t>8/31/23</a:t>
            </a:fld>
            <a:endParaRPr lang="en-US"/>
          </a:p>
        </p:txBody>
      </p:sp>
      <p:sp>
        <p:nvSpPr>
          <p:cNvPr id="5" name="Footer Placeholder 4">
            <a:extLst>
              <a:ext uri="{FF2B5EF4-FFF2-40B4-BE49-F238E27FC236}">
                <a16:creationId xmlns:a16="http://schemas.microsoft.com/office/drawing/2014/main" id="{B1B053A3-7541-ABB8-CA6C-EEC087C4E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CF277A-872A-AFA0-9891-D197F224CD02}"/>
              </a:ext>
            </a:extLst>
          </p:cNvPr>
          <p:cNvSpPr>
            <a:spLocks noGrp="1"/>
          </p:cNvSpPr>
          <p:nvPr>
            <p:ph type="sldNum" sz="quarter" idx="12"/>
          </p:nvPr>
        </p:nvSpPr>
        <p:spPr/>
        <p:txBody>
          <a:bodyPr/>
          <a:lstStyle/>
          <a:p>
            <a:fld id="{8C802A12-AC34-2348-AD96-0A34A9B7A541}" type="slidenum">
              <a:rPr lang="en-US" smtClean="0"/>
              <a:t>‹#›</a:t>
            </a:fld>
            <a:endParaRPr lang="en-US"/>
          </a:p>
        </p:txBody>
      </p:sp>
    </p:spTree>
    <p:extLst>
      <p:ext uri="{BB962C8B-B14F-4D97-AF65-F5344CB8AC3E}">
        <p14:creationId xmlns:p14="http://schemas.microsoft.com/office/powerpoint/2010/main" val="288328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786E3-736A-1FF6-9278-15FBF73A98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D9AFFB-53D0-98CE-5FF2-A865FE75CF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8B125-A6F3-C179-E740-963DB1A4FE68}"/>
              </a:ext>
            </a:extLst>
          </p:cNvPr>
          <p:cNvSpPr>
            <a:spLocks noGrp="1"/>
          </p:cNvSpPr>
          <p:nvPr>
            <p:ph type="dt" sz="half" idx="10"/>
          </p:nvPr>
        </p:nvSpPr>
        <p:spPr/>
        <p:txBody>
          <a:bodyPr/>
          <a:lstStyle/>
          <a:p>
            <a:fld id="{ED5DE0AA-B5EC-984A-BA9E-2D09FF7D137B}" type="datetimeFigureOut">
              <a:rPr lang="en-US" smtClean="0"/>
              <a:t>8/31/23</a:t>
            </a:fld>
            <a:endParaRPr lang="en-US"/>
          </a:p>
        </p:txBody>
      </p:sp>
      <p:sp>
        <p:nvSpPr>
          <p:cNvPr id="5" name="Footer Placeholder 4">
            <a:extLst>
              <a:ext uri="{FF2B5EF4-FFF2-40B4-BE49-F238E27FC236}">
                <a16:creationId xmlns:a16="http://schemas.microsoft.com/office/drawing/2014/main" id="{21685370-6586-A8E7-5528-1313187C9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DEE2B-11FE-A3A5-2632-535555CA7FC7}"/>
              </a:ext>
            </a:extLst>
          </p:cNvPr>
          <p:cNvSpPr>
            <a:spLocks noGrp="1"/>
          </p:cNvSpPr>
          <p:nvPr>
            <p:ph type="sldNum" sz="quarter" idx="12"/>
          </p:nvPr>
        </p:nvSpPr>
        <p:spPr/>
        <p:txBody>
          <a:bodyPr/>
          <a:lstStyle/>
          <a:p>
            <a:fld id="{8C802A12-AC34-2348-AD96-0A34A9B7A541}" type="slidenum">
              <a:rPr lang="en-US" smtClean="0"/>
              <a:t>‹#›</a:t>
            </a:fld>
            <a:endParaRPr lang="en-US"/>
          </a:p>
        </p:txBody>
      </p:sp>
    </p:spTree>
    <p:extLst>
      <p:ext uri="{BB962C8B-B14F-4D97-AF65-F5344CB8AC3E}">
        <p14:creationId xmlns:p14="http://schemas.microsoft.com/office/powerpoint/2010/main" val="85316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DFA0-E1F4-2D3C-BE98-C856776A02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DE97EA-0642-2DD4-0EBC-E87745945F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7D3B6-F424-8655-49D8-E77597D3E461}"/>
              </a:ext>
            </a:extLst>
          </p:cNvPr>
          <p:cNvSpPr>
            <a:spLocks noGrp="1"/>
          </p:cNvSpPr>
          <p:nvPr>
            <p:ph type="dt" sz="half" idx="10"/>
          </p:nvPr>
        </p:nvSpPr>
        <p:spPr/>
        <p:txBody>
          <a:bodyPr/>
          <a:lstStyle/>
          <a:p>
            <a:fld id="{ED5DE0AA-B5EC-984A-BA9E-2D09FF7D137B}" type="datetimeFigureOut">
              <a:rPr lang="en-US" smtClean="0"/>
              <a:t>8/31/23</a:t>
            </a:fld>
            <a:endParaRPr lang="en-US"/>
          </a:p>
        </p:txBody>
      </p:sp>
      <p:sp>
        <p:nvSpPr>
          <p:cNvPr id="5" name="Footer Placeholder 4">
            <a:extLst>
              <a:ext uri="{FF2B5EF4-FFF2-40B4-BE49-F238E27FC236}">
                <a16:creationId xmlns:a16="http://schemas.microsoft.com/office/drawing/2014/main" id="{D8D856E1-1A67-2162-84ED-8ED23BB7F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BBB85-7CA3-0D03-A581-C0F0D3CF07EA}"/>
              </a:ext>
            </a:extLst>
          </p:cNvPr>
          <p:cNvSpPr>
            <a:spLocks noGrp="1"/>
          </p:cNvSpPr>
          <p:nvPr>
            <p:ph type="sldNum" sz="quarter" idx="12"/>
          </p:nvPr>
        </p:nvSpPr>
        <p:spPr/>
        <p:txBody>
          <a:bodyPr/>
          <a:lstStyle/>
          <a:p>
            <a:fld id="{8C802A12-AC34-2348-AD96-0A34A9B7A541}" type="slidenum">
              <a:rPr lang="en-US" smtClean="0"/>
              <a:t>‹#›</a:t>
            </a:fld>
            <a:endParaRPr lang="en-US"/>
          </a:p>
        </p:txBody>
      </p:sp>
    </p:spTree>
    <p:extLst>
      <p:ext uri="{BB962C8B-B14F-4D97-AF65-F5344CB8AC3E}">
        <p14:creationId xmlns:p14="http://schemas.microsoft.com/office/powerpoint/2010/main" val="364796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3972B-F2C2-08C6-3E97-C624ED4A65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AA82CE-DEDD-91B4-8153-24B0A326BD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6FE4EA-7B1D-302B-164A-6E76A740B1E0}"/>
              </a:ext>
            </a:extLst>
          </p:cNvPr>
          <p:cNvSpPr>
            <a:spLocks noGrp="1"/>
          </p:cNvSpPr>
          <p:nvPr>
            <p:ph type="dt" sz="half" idx="10"/>
          </p:nvPr>
        </p:nvSpPr>
        <p:spPr/>
        <p:txBody>
          <a:bodyPr/>
          <a:lstStyle/>
          <a:p>
            <a:fld id="{ED5DE0AA-B5EC-984A-BA9E-2D09FF7D137B}" type="datetimeFigureOut">
              <a:rPr lang="en-US" smtClean="0"/>
              <a:t>8/31/23</a:t>
            </a:fld>
            <a:endParaRPr lang="en-US"/>
          </a:p>
        </p:txBody>
      </p:sp>
      <p:sp>
        <p:nvSpPr>
          <p:cNvPr id="5" name="Footer Placeholder 4">
            <a:extLst>
              <a:ext uri="{FF2B5EF4-FFF2-40B4-BE49-F238E27FC236}">
                <a16:creationId xmlns:a16="http://schemas.microsoft.com/office/drawing/2014/main" id="{CE8E7A0C-B7DF-CCF0-1EFB-8D1F5C87E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218BB-9287-5FFC-2848-ED3C866AC135}"/>
              </a:ext>
            </a:extLst>
          </p:cNvPr>
          <p:cNvSpPr>
            <a:spLocks noGrp="1"/>
          </p:cNvSpPr>
          <p:nvPr>
            <p:ph type="sldNum" sz="quarter" idx="12"/>
          </p:nvPr>
        </p:nvSpPr>
        <p:spPr/>
        <p:txBody>
          <a:bodyPr/>
          <a:lstStyle/>
          <a:p>
            <a:fld id="{8C802A12-AC34-2348-AD96-0A34A9B7A541}" type="slidenum">
              <a:rPr lang="en-US" smtClean="0"/>
              <a:t>‹#›</a:t>
            </a:fld>
            <a:endParaRPr lang="en-US"/>
          </a:p>
        </p:txBody>
      </p:sp>
    </p:spTree>
    <p:extLst>
      <p:ext uri="{BB962C8B-B14F-4D97-AF65-F5344CB8AC3E}">
        <p14:creationId xmlns:p14="http://schemas.microsoft.com/office/powerpoint/2010/main" val="236685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AC22-720C-FB73-8014-12046F1E21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CA7B8D-3124-A53A-C676-96CA184CA6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F3599E-63E4-CE29-0130-4D07F3A103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EF8A48-5DA4-5821-03F8-8BF980E386A3}"/>
              </a:ext>
            </a:extLst>
          </p:cNvPr>
          <p:cNvSpPr>
            <a:spLocks noGrp="1"/>
          </p:cNvSpPr>
          <p:nvPr>
            <p:ph type="dt" sz="half" idx="10"/>
          </p:nvPr>
        </p:nvSpPr>
        <p:spPr/>
        <p:txBody>
          <a:bodyPr/>
          <a:lstStyle/>
          <a:p>
            <a:fld id="{ED5DE0AA-B5EC-984A-BA9E-2D09FF7D137B}" type="datetimeFigureOut">
              <a:rPr lang="en-US" smtClean="0"/>
              <a:t>8/31/23</a:t>
            </a:fld>
            <a:endParaRPr lang="en-US"/>
          </a:p>
        </p:txBody>
      </p:sp>
      <p:sp>
        <p:nvSpPr>
          <p:cNvPr id="6" name="Footer Placeholder 5">
            <a:extLst>
              <a:ext uri="{FF2B5EF4-FFF2-40B4-BE49-F238E27FC236}">
                <a16:creationId xmlns:a16="http://schemas.microsoft.com/office/drawing/2014/main" id="{E2EA0A62-84B0-5C76-BF5E-954EED4FE1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C8E239-22DE-F558-C0DD-A86838A0817E}"/>
              </a:ext>
            </a:extLst>
          </p:cNvPr>
          <p:cNvSpPr>
            <a:spLocks noGrp="1"/>
          </p:cNvSpPr>
          <p:nvPr>
            <p:ph type="sldNum" sz="quarter" idx="12"/>
          </p:nvPr>
        </p:nvSpPr>
        <p:spPr/>
        <p:txBody>
          <a:bodyPr/>
          <a:lstStyle/>
          <a:p>
            <a:fld id="{8C802A12-AC34-2348-AD96-0A34A9B7A541}" type="slidenum">
              <a:rPr lang="en-US" smtClean="0"/>
              <a:t>‹#›</a:t>
            </a:fld>
            <a:endParaRPr lang="en-US"/>
          </a:p>
        </p:txBody>
      </p:sp>
    </p:spTree>
    <p:extLst>
      <p:ext uri="{BB962C8B-B14F-4D97-AF65-F5344CB8AC3E}">
        <p14:creationId xmlns:p14="http://schemas.microsoft.com/office/powerpoint/2010/main" val="119728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B2C6-F187-DB8F-FD4C-03D734F9B1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B9D175-0A2D-D50B-65E8-4D3AD3962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F86C70-191C-A012-F06C-3AACE08EE8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AB7885-CA3A-CD24-4D46-202FB13107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183C5A-0E07-EBB9-F397-9700668715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AC67C1-4705-3A3C-8A81-6299F3CC09A0}"/>
              </a:ext>
            </a:extLst>
          </p:cNvPr>
          <p:cNvSpPr>
            <a:spLocks noGrp="1"/>
          </p:cNvSpPr>
          <p:nvPr>
            <p:ph type="dt" sz="half" idx="10"/>
          </p:nvPr>
        </p:nvSpPr>
        <p:spPr/>
        <p:txBody>
          <a:bodyPr/>
          <a:lstStyle/>
          <a:p>
            <a:fld id="{ED5DE0AA-B5EC-984A-BA9E-2D09FF7D137B}" type="datetimeFigureOut">
              <a:rPr lang="en-US" smtClean="0"/>
              <a:t>8/31/23</a:t>
            </a:fld>
            <a:endParaRPr lang="en-US"/>
          </a:p>
        </p:txBody>
      </p:sp>
      <p:sp>
        <p:nvSpPr>
          <p:cNvPr id="8" name="Footer Placeholder 7">
            <a:extLst>
              <a:ext uri="{FF2B5EF4-FFF2-40B4-BE49-F238E27FC236}">
                <a16:creationId xmlns:a16="http://schemas.microsoft.com/office/drawing/2014/main" id="{D18228AF-0E66-4474-E87B-13C4C2C975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B5E25-A752-00CD-77F0-0D63DB8F79CD}"/>
              </a:ext>
            </a:extLst>
          </p:cNvPr>
          <p:cNvSpPr>
            <a:spLocks noGrp="1"/>
          </p:cNvSpPr>
          <p:nvPr>
            <p:ph type="sldNum" sz="quarter" idx="12"/>
          </p:nvPr>
        </p:nvSpPr>
        <p:spPr/>
        <p:txBody>
          <a:bodyPr/>
          <a:lstStyle/>
          <a:p>
            <a:fld id="{8C802A12-AC34-2348-AD96-0A34A9B7A541}" type="slidenum">
              <a:rPr lang="en-US" smtClean="0"/>
              <a:t>‹#›</a:t>
            </a:fld>
            <a:endParaRPr lang="en-US"/>
          </a:p>
        </p:txBody>
      </p:sp>
    </p:spTree>
    <p:extLst>
      <p:ext uri="{BB962C8B-B14F-4D97-AF65-F5344CB8AC3E}">
        <p14:creationId xmlns:p14="http://schemas.microsoft.com/office/powerpoint/2010/main" val="132662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5DC64-F45E-C0F0-7EC4-96E833BACF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7576C8-D311-B01C-4C78-B8A95BC000F7}"/>
              </a:ext>
            </a:extLst>
          </p:cNvPr>
          <p:cNvSpPr>
            <a:spLocks noGrp="1"/>
          </p:cNvSpPr>
          <p:nvPr>
            <p:ph type="dt" sz="half" idx="10"/>
          </p:nvPr>
        </p:nvSpPr>
        <p:spPr/>
        <p:txBody>
          <a:bodyPr/>
          <a:lstStyle/>
          <a:p>
            <a:fld id="{ED5DE0AA-B5EC-984A-BA9E-2D09FF7D137B}" type="datetimeFigureOut">
              <a:rPr lang="en-US" smtClean="0"/>
              <a:t>8/31/23</a:t>
            </a:fld>
            <a:endParaRPr lang="en-US"/>
          </a:p>
        </p:txBody>
      </p:sp>
      <p:sp>
        <p:nvSpPr>
          <p:cNvPr id="4" name="Footer Placeholder 3">
            <a:extLst>
              <a:ext uri="{FF2B5EF4-FFF2-40B4-BE49-F238E27FC236}">
                <a16:creationId xmlns:a16="http://schemas.microsoft.com/office/drawing/2014/main" id="{9731CCE1-5A05-1D74-C964-C9F4899A4D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8B81B5-5C64-14F1-D058-0A3428991DB5}"/>
              </a:ext>
            </a:extLst>
          </p:cNvPr>
          <p:cNvSpPr>
            <a:spLocks noGrp="1"/>
          </p:cNvSpPr>
          <p:nvPr>
            <p:ph type="sldNum" sz="quarter" idx="12"/>
          </p:nvPr>
        </p:nvSpPr>
        <p:spPr/>
        <p:txBody>
          <a:bodyPr/>
          <a:lstStyle/>
          <a:p>
            <a:fld id="{8C802A12-AC34-2348-AD96-0A34A9B7A541}" type="slidenum">
              <a:rPr lang="en-US" smtClean="0"/>
              <a:t>‹#›</a:t>
            </a:fld>
            <a:endParaRPr lang="en-US"/>
          </a:p>
        </p:txBody>
      </p:sp>
    </p:spTree>
    <p:extLst>
      <p:ext uri="{BB962C8B-B14F-4D97-AF65-F5344CB8AC3E}">
        <p14:creationId xmlns:p14="http://schemas.microsoft.com/office/powerpoint/2010/main" val="215342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6CA2AF-E7F0-EBE1-CBE0-3505EB69D3F1}"/>
              </a:ext>
            </a:extLst>
          </p:cNvPr>
          <p:cNvSpPr>
            <a:spLocks noGrp="1"/>
          </p:cNvSpPr>
          <p:nvPr>
            <p:ph type="dt" sz="half" idx="10"/>
          </p:nvPr>
        </p:nvSpPr>
        <p:spPr/>
        <p:txBody>
          <a:bodyPr/>
          <a:lstStyle/>
          <a:p>
            <a:fld id="{ED5DE0AA-B5EC-984A-BA9E-2D09FF7D137B}" type="datetimeFigureOut">
              <a:rPr lang="en-US" smtClean="0"/>
              <a:t>8/31/23</a:t>
            </a:fld>
            <a:endParaRPr lang="en-US"/>
          </a:p>
        </p:txBody>
      </p:sp>
      <p:sp>
        <p:nvSpPr>
          <p:cNvPr id="3" name="Footer Placeholder 2">
            <a:extLst>
              <a:ext uri="{FF2B5EF4-FFF2-40B4-BE49-F238E27FC236}">
                <a16:creationId xmlns:a16="http://schemas.microsoft.com/office/drawing/2014/main" id="{13570705-EDE8-7CA7-1548-1C2D1F1B59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E1FA88-313D-24E6-55F3-7FD035BA81C9}"/>
              </a:ext>
            </a:extLst>
          </p:cNvPr>
          <p:cNvSpPr>
            <a:spLocks noGrp="1"/>
          </p:cNvSpPr>
          <p:nvPr>
            <p:ph type="sldNum" sz="quarter" idx="12"/>
          </p:nvPr>
        </p:nvSpPr>
        <p:spPr/>
        <p:txBody>
          <a:bodyPr/>
          <a:lstStyle/>
          <a:p>
            <a:fld id="{8C802A12-AC34-2348-AD96-0A34A9B7A541}" type="slidenum">
              <a:rPr lang="en-US" smtClean="0"/>
              <a:t>‹#›</a:t>
            </a:fld>
            <a:endParaRPr lang="en-US"/>
          </a:p>
        </p:txBody>
      </p:sp>
    </p:spTree>
    <p:extLst>
      <p:ext uri="{BB962C8B-B14F-4D97-AF65-F5344CB8AC3E}">
        <p14:creationId xmlns:p14="http://schemas.microsoft.com/office/powerpoint/2010/main" val="351047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4389-AA2E-CB5C-1276-8A52EAFD2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81031A-9DB3-2D80-ABD1-76785EC4C8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6EF875-26B4-219D-B189-B948436EB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96D266-60D4-B297-7A78-8000310CD061}"/>
              </a:ext>
            </a:extLst>
          </p:cNvPr>
          <p:cNvSpPr>
            <a:spLocks noGrp="1"/>
          </p:cNvSpPr>
          <p:nvPr>
            <p:ph type="dt" sz="half" idx="10"/>
          </p:nvPr>
        </p:nvSpPr>
        <p:spPr/>
        <p:txBody>
          <a:bodyPr/>
          <a:lstStyle/>
          <a:p>
            <a:fld id="{ED5DE0AA-B5EC-984A-BA9E-2D09FF7D137B}" type="datetimeFigureOut">
              <a:rPr lang="en-US" smtClean="0"/>
              <a:t>8/31/23</a:t>
            </a:fld>
            <a:endParaRPr lang="en-US"/>
          </a:p>
        </p:txBody>
      </p:sp>
      <p:sp>
        <p:nvSpPr>
          <p:cNvPr id="6" name="Footer Placeholder 5">
            <a:extLst>
              <a:ext uri="{FF2B5EF4-FFF2-40B4-BE49-F238E27FC236}">
                <a16:creationId xmlns:a16="http://schemas.microsoft.com/office/drawing/2014/main" id="{142CF580-46FD-57AF-1F33-681FAC035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7B2DAB-F3CA-DB30-3900-7A95CED3ADE2}"/>
              </a:ext>
            </a:extLst>
          </p:cNvPr>
          <p:cNvSpPr>
            <a:spLocks noGrp="1"/>
          </p:cNvSpPr>
          <p:nvPr>
            <p:ph type="sldNum" sz="quarter" idx="12"/>
          </p:nvPr>
        </p:nvSpPr>
        <p:spPr/>
        <p:txBody>
          <a:bodyPr/>
          <a:lstStyle/>
          <a:p>
            <a:fld id="{8C802A12-AC34-2348-AD96-0A34A9B7A541}" type="slidenum">
              <a:rPr lang="en-US" smtClean="0"/>
              <a:t>‹#›</a:t>
            </a:fld>
            <a:endParaRPr lang="en-US"/>
          </a:p>
        </p:txBody>
      </p:sp>
    </p:spTree>
    <p:extLst>
      <p:ext uri="{BB962C8B-B14F-4D97-AF65-F5344CB8AC3E}">
        <p14:creationId xmlns:p14="http://schemas.microsoft.com/office/powerpoint/2010/main" val="340791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C704-985D-886D-D158-D9ADEABBE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11A1DF-B491-256E-BC25-6972CFB757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DAE854-7F40-F9C1-3509-83A779E2B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7121B3-90BB-DC39-FECD-61411BED905F}"/>
              </a:ext>
            </a:extLst>
          </p:cNvPr>
          <p:cNvSpPr>
            <a:spLocks noGrp="1"/>
          </p:cNvSpPr>
          <p:nvPr>
            <p:ph type="dt" sz="half" idx="10"/>
          </p:nvPr>
        </p:nvSpPr>
        <p:spPr/>
        <p:txBody>
          <a:bodyPr/>
          <a:lstStyle/>
          <a:p>
            <a:fld id="{ED5DE0AA-B5EC-984A-BA9E-2D09FF7D137B}" type="datetimeFigureOut">
              <a:rPr lang="en-US" smtClean="0"/>
              <a:t>8/31/23</a:t>
            </a:fld>
            <a:endParaRPr lang="en-US"/>
          </a:p>
        </p:txBody>
      </p:sp>
      <p:sp>
        <p:nvSpPr>
          <p:cNvPr id="6" name="Footer Placeholder 5">
            <a:extLst>
              <a:ext uri="{FF2B5EF4-FFF2-40B4-BE49-F238E27FC236}">
                <a16:creationId xmlns:a16="http://schemas.microsoft.com/office/drawing/2014/main" id="{94B436A8-1D0E-4FD0-7352-6DC6B0843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06F3A9-A790-949B-C821-A7B37C839E92}"/>
              </a:ext>
            </a:extLst>
          </p:cNvPr>
          <p:cNvSpPr>
            <a:spLocks noGrp="1"/>
          </p:cNvSpPr>
          <p:nvPr>
            <p:ph type="sldNum" sz="quarter" idx="12"/>
          </p:nvPr>
        </p:nvSpPr>
        <p:spPr/>
        <p:txBody>
          <a:bodyPr/>
          <a:lstStyle/>
          <a:p>
            <a:fld id="{8C802A12-AC34-2348-AD96-0A34A9B7A541}" type="slidenum">
              <a:rPr lang="en-US" smtClean="0"/>
              <a:t>‹#›</a:t>
            </a:fld>
            <a:endParaRPr lang="en-US"/>
          </a:p>
        </p:txBody>
      </p:sp>
    </p:spTree>
    <p:extLst>
      <p:ext uri="{BB962C8B-B14F-4D97-AF65-F5344CB8AC3E}">
        <p14:creationId xmlns:p14="http://schemas.microsoft.com/office/powerpoint/2010/main" val="37582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8960A1-035C-E97C-430F-44F1C29AF6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E97B31-2A11-69B6-5F62-F36C6D2BF5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61A3E-740F-1601-1D89-DFB16B5145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DE0AA-B5EC-984A-BA9E-2D09FF7D137B}" type="datetimeFigureOut">
              <a:rPr lang="en-US" smtClean="0"/>
              <a:t>8/31/23</a:t>
            </a:fld>
            <a:endParaRPr lang="en-US"/>
          </a:p>
        </p:txBody>
      </p:sp>
      <p:sp>
        <p:nvSpPr>
          <p:cNvPr id="5" name="Footer Placeholder 4">
            <a:extLst>
              <a:ext uri="{FF2B5EF4-FFF2-40B4-BE49-F238E27FC236}">
                <a16:creationId xmlns:a16="http://schemas.microsoft.com/office/drawing/2014/main" id="{557459F5-4D0C-4F78-D60C-E8AC9B91C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5BC81C-6726-7A30-986B-0A1A77A69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02A12-AC34-2348-AD96-0A34A9B7A541}" type="slidenum">
              <a:rPr lang="en-US" smtClean="0"/>
              <a:t>‹#›</a:t>
            </a:fld>
            <a:endParaRPr lang="en-US"/>
          </a:p>
        </p:txBody>
      </p:sp>
    </p:spTree>
    <p:extLst>
      <p:ext uri="{BB962C8B-B14F-4D97-AF65-F5344CB8AC3E}">
        <p14:creationId xmlns:p14="http://schemas.microsoft.com/office/powerpoint/2010/main" val="3957953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F8B98B-94A0-FF98-E8E7-CF1D0EAF4D1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C3A5DE1-5FFA-21E8-D1D9-73D470860940}"/>
              </a:ext>
            </a:extLst>
          </p:cNvPr>
          <p:cNvSpPr txBox="1"/>
          <p:nvPr/>
        </p:nvSpPr>
        <p:spPr>
          <a:xfrm>
            <a:off x="1298531" y="5242142"/>
            <a:ext cx="9787003" cy="1569660"/>
          </a:xfrm>
          <a:prstGeom prst="rect">
            <a:avLst/>
          </a:prstGeom>
          <a:solidFill>
            <a:srgbClr val="231A38"/>
          </a:solidFill>
          <a:scene3d>
            <a:camera prst="orthographicFront"/>
            <a:lightRig rig="flood" dir="t"/>
          </a:scene3d>
          <a:sp3d prstMaterial="metal"/>
        </p:spPr>
        <p:txBody>
          <a:bodyPr wrap="square" rtlCol="0">
            <a:spAutoFit/>
          </a:bodyPr>
          <a:lstStyle/>
          <a:p>
            <a:r>
              <a:rPr lang="en-US" sz="2400" b="1" dirty="0">
                <a:solidFill>
                  <a:schemeClr val="bg1"/>
                </a:solidFill>
                <a:latin typeface="Nexa Bold" panose="02000000000000000000" pitchFamily="2" charset="0"/>
              </a:rPr>
              <a:t>“And I will put enmity Between you and the woman, And between your seed and her seed; He shall bruise you on the head, And you shall bruise him on the heel ”</a:t>
            </a:r>
          </a:p>
          <a:p>
            <a:pPr algn="r"/>
            <a:r>
              <a:rPr lang="en-US" sz="2400" b="1" dirty="0">
                <a:solidFill>
                  <a:schemeClr val="bg1"/>
                </a:solidFill>
                <a:latin typeface="Nexa Bold" panose="02000000000000000000" pitchFamily="2" charset="0"/>
              </a:rPr>
              <a:t>Genesis 3:15</a:t>
            </a:r>
          </a:p>
        </p:txBody>
      </p:sp>
      <p:sp>
        <p:nvSpPr>
          <p:cNvPr id="9" name="TextBox 8">
            <a:extLst>
              <a:ext uri="{FF2B5EF4-FFF2-40B4-BE49-F238E27FC236}">
                <a16:creationId xmlns:a16="http://schemas.microsoft.com/office/drawing/2014/main" id="{5C9CC5F8-B7CE-1B1E-0F0F-625ECE33A643}"/>
              </a:ext>
            </a:extLst>
          </p:cNvPr>
          <p:cNvSpPr txBox="1"/>
          <p:nvPr/>
        </p:nvSpPr>
        <p:spPr>
          <a:xfrm>
            <a:off x="1202498" y="5426807"/>
            <a:ext cx="9787003" cy="1200329"/>
          </a:xfrm>
          <a:prstGeom prst="rect">
            <a:avLst/>
          </a:prstGeom>
          <a:solidFill>
            <a:srgbClr val="231A38"/>
          </a:solidFill>
          <a:scene3d>
            <a:camera prst="orthographicFront"/>
            <a:lightRig rig="flood" dir="t"/>
          </a:scene3d>
          <a:sp3d prstMaterial="metal"/>
        </p:spPr>
        <p:txBody>
          <a:bodyPr wrap="square" rtlCol="0">
            <a:spAutoFit/>
          </a:bodyPr>
          <a:lstStyle/>
          <a:p>
            <a:r>
              <a:rPr lang="en-US" sz="2400" b="1" dirty="0">
                <a:solidFill>
                  <a:schemeClr val="bg1"/>
                </a:solidFill>
                <a:latin typeface="Nexa Bold" panose="02000000000000000000" pitchFamily="2" charset="0"/>
              </a:rPr>
              <a:t>“22 Indeed, under the law almost everything is purified with blood, and without the shedding of blood there is no forgiveness of sins ”</a:t>
            </a:r>
          </a:p>
          <a:p>
            <a:pPr algn="r"/>
            <a:r>
              <a:rPr lang="en-US" sz="2400" b="1" dirty="0">
                <a:solidFill>
                  <a:schemeClr val="bg1"/>
                </a:solidFill>
                <a:latin typeface="Nexa Bold" panose="02000000000000000000" pitchFamily="2" charset="0"/>
              </a:rPr>
              <a:t>Hebrews 9:22</a:t>
            </a:r>
          </a:p>
        </p:txBody>
      </p:sp>
      <p:sp>
        <p:nvSpPr>
          <p:cNvPr id="10" name="TextBox 9">
            <a:extLst>
              <a:ext uri="{FF2B5EF4-FFF2-40B4-BE49-F238E27FC236}">
                <a16:creationId xmlns:a16="http://schemas.microsoft.com/office/drawing/2014/main" id="{DC134DE1-D865-2080-948B-469957A907A5}"/>
              </a:ext>
            </a:extLst>
          </p:cNvPr>
          <p:cNvSpPr txBox="1"/>
          <p:nvPr/>
        </p:nvSpPr>
        <p:spPr>
          <a:xfrm>
            <a:off x="114299" y="5242141"/>
            <a:ext cx="11963399" cy="1569660"/>
          </a:xfrm>
          <a:prstGeom prst="rect">
            <a:avLst/>
          </a:prstGeom>
          <a:solidFill>
            <a:srgbClr val="231A38"/>
          </a:solidFill>
          <a:scene3d>
            <a:camera prst="orthographicFront"/>
            <a:lightRig rig="flood" dir="t"/>
          </a:scene3d>
          <a:sp3d prstMaterial="metal"/>
        </p:spPr>
        <p:txBody>
          <a:bodyPr wrap="square" rtlCol="0">
            <a:spAutoFit/>
          </a:bodyPr>
          <a:lstStyle/>
          <a:p>
            <a:r>
              <a:rPr lang="en-US" sz="2400" b="1" dirty="0">
                <a:solidFill>
                  <a:schemeClr val="bg1"/>
                </a:solidFill>
                <a:latin typeface="Nexa Bold" panose="02000000000000000000" pitchFamily="2" charset="0"/>
              </a:rPr>
              <a:t>“18 knowing that you were not redeemed with perishable things like silver or gold from your futile way of life inherited from your forefathers, 19 but with precious blood, as of a lamb unblemished and spotless, the blood of Christ.”</a:t>
            </a:r>
          </a:p>
          <a:p>
            <a:pPr algn="r"/>
            <a:r>
              <a:rPr lang="en-US" sz="2400" b="1" dirty="0">
                <a:solidFill>
                  <a:schemeClr val="bg1"/>
                </a:solidFill>
                <a:latin typeface="Nexa Bold" panose="02000000000000000000" pitchFamily="2" charset="0"/>
              </a:rPr>
              <a:t>1 Peter 1:18-19</a:t>
            </a:r>
          </a:p>
        </p:txBody>
      </p:sp>
    </p:spTree>
    <p:extLst>
      <p:ext uri="{BB962C8B-B14F-4D97-AF65-F5344CB8AC3E}">
        <p14:creationId xmlns:p14="http://schemas.microsoft.com/office/powerpoint/2010/main" val="3699617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2" presetClass="exit" presetSubtype="4" fill="hold" grpId="1" nodeType="withEffect">
                                  <p:stCondLst>
                                    <p:cond delay="0"/>
                                  </p:stCondLst>
                                  <p:childTnLst>
                                    <p:animEffect transition="out" filter="wipe(down)">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22" presetClass="exit" presetSubtype="4" fill="hold" grpId="1" nodeType="withEffect">
                                  <p:stCondLst>
                                    <p:cond delay="0"/>
                                  </p:stCondLst>
                                  <p:childTnLst>
                                    <p:animEffect transition="out" filter="wipe(down)">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D7CE0B-06DE-9428-D66D-543B277A8187}"/>
              </a:ext>
            </a:extLst>
          </p:cNvPr>
          <p:cNvPicPr>
            <a:picLocks noChangeAspect="1"/>
          </p:cNvPicPr>
          <p:nvPr/>
        </p:nvPicPr>
        <p:blipFill>
          <a:blip r:embed="rId2"/>
          <a:stretch>
            <a:fillRect/>
          </a:stretch>
        </p:blipFill>
        <p:spPr>
          <a:xfrm>
            <a:off x="0" y="0"/>
            <a:ext cx="12344400" cy="6943725"/>
          </a:xfrm>
          <a:prstGeom prst="rect">
            <a:avLst/>
          </a:prstGeom>
        </p:spPr>
      </p:pic>
      <p:sp>
        <p:nvSpPr>
          <p:cNvPr id="8" name="Rectangle 7">
            <a:extLst>
              <a:ext uri="{FF2B5EF4-FFF2-40B4-BE49-F238E27FC236}">
                <a16:creationId xmlns:a16="http://schemas.microsoft.com/office/drawing/2014/main" id="{BD468319-6C72-526E-F1CB-42FDED18399C}"/>
              </a:ext>
            </a:extLst>
          </p:cNvPr>
          <p:cNvSpPr/>
          <p:nvPr/>
        </p:nvSpPr>
        <p:spPr>
          <a:xfrm>
            <a:off x="28575" y="-1"/>
            <a:ext cx="12344400" cy="6943725"/>
          </a:xfrm>
          <a:prstGeom prst="rect">
            <a:avLst/>
          </a:prstGeom>
          <a:solidFill>
            <a:schemeClr val="tx1">
              <a:alpha val="2584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ADE2F6-9C16-D2C5-87B6-73C6DFE10A6F}"/>
              </a:ext>
            </a:extLst>
          </p:cNvPr>
          <p:cNvSpPr txBox="1"/>
          <p:nvPr/>
        </p:nvSpPr>
        <p:spPr>
          <a:xfrm>
            <a:off x="542925" y="571500"/>
            <a:ext cx="10965687" cy="707886"/>
          </a:xfrm>
          <a:prstGeom prst="rect">
            <a:avLst/>
          </a:prstGeom>
          <a:noFill/>
        </p:spPr>
        <p:txBody>
          <a:bodyPr wrap="square" rtlCol="0">
            <a:spAutoFit/>
          </a:bodyPr>
          <a:lstStyle/>
          <a:p>
            <a:r>
              <a:rPr lang="en-US" sz="4000" b="1" dirty="0">
                <a:solidFill>
                  <a:schemeClr val="bg1"/>
                </a:solidFill>
                <a:latin typeface="Nexa Bold" panose="02000000000000000000" pitchFamily="2" charset="0"/>
              </a:rPr>
              <a:t>The Events Of Calvary: Pain &amp; Torture</a:t>
            </a:r>
          </a:p>
        </p:txBody>
      </p:sp>
      <p:sp>
        <p:nvSpPr>
          <p:cNvPr id="10" name="TextBox 9">
            <a:extLst>
              <a:ext uri="{FF2B5EF4-FFF2-40B4-BE49-F238E27FC236}">
                <a16:creationId xmlns:a16="http://schemas.microsoft.com/office/drawing/2014/main" id="{010BEE48-DB51-A7DA-9AE2-22CA58977D66}"/>
              </a:ext>
            </a:extLst>
          </p:cNvPr>
          <p:cNvSpPr txBox="1"/>
          <p:nvPr/>
        </p:nvSpPr>
        <p:spPr>
          <a:xfrm>
            <a:off x="1514475" y="1589276"/>
            <a:ext cx="5100637" cy="584775"/>
          </a:xfrm>
          <a:prstGeom prst="rect">
            <a:avLst/>
          </a:prstGeom>
          <a:solidFill>
            <a:srgbClr val="331426"/>
          </a:solidFill>
          <a:ln>
            <a:solidFill>
              <a:schemeClr val="bg1"/>
            </a:solidFill>
          </a:ln>
        </p:spPr>
        <p:txBody>
          <a:bodyPr wrap="square" rtlCol="0">
            <a:spAutoFit/>
          </a:bodyPr>
          <a:lstStyle/>
          <a:p>
            <a:pPr algn="ctr"/>
            <a:r>
              <a:rPr lang="en-US" sz="3200" dirty="0">
                <a:solidFill>
                  <a:schemeClr val="bg1"/>
                </a:solidFill>
                <a:latin typeface="Nexa Light" panose="02000000000000000000" pitchFamily="2" charset="0"/>
              </a:rPr>
              <a:t>Scourged</a:t>
            </a:r>
            <a:r>
              <a:rPr lang="en-US" sz="3200" dirty="0">
                <a:latin typeface="Nexa Light" panose="02000000000000000000" pitchFamily="2" charset="0"/>
              </a:rPr>
              <a:t> </a:t>
            </a:r>
          </a:p>
        </p:txBody>
      </p:sp>
      <p:sp>
        <p:nvSpPr>
          <p:cNvPr id="11" name="TextBox 10">
            <a:extLst>
              <a:ext uri="{FF2B5EF4-FFF2-40B4-BE49-F238E27FC236}">
                <a16:creationId xmlns:a16="http://schemas.microsoft.com/office/drawing/2014/main" id="{9CDD6C04-9006-63DC-6CEC-C49BE8555314}"/>
              </a:ext>
            </a:extLst>
          </p:cNvPr>
          <p:cNvSpPr txBox="1"/>
          <p:nvPr/>
        </p:nvSpPr>
        <p:spPr>
          <a:xfrm>
            <a:off x="1514475" y="2422386"/>
            <a:ext cx="5100637" cy="584775"/>
          </a:xfrm>
          <a:prstGeom prst="rect">
            <a:avLst/>
          </a:prstGeom>
          <a:solidFill>
            <a:srgbClr val="331426"/>
          </a:solidFill>
          <a:ln>
            <a:solidFill>
              <a:schemeClr val="bg1"/>
            </a:solidFill>
          </a:ln>
        </p:spPr>
        <p:txBody>
          <a:bodyPr wrap="square" rtlCol="0">
            <a:spAutoFit/>
          </a:bodyPr>
          <a:lstStyle/>
          <a:p>
            <a:pPr algn="ctr"/>
            <a:r>
              <a:rPr lang="en-US" sz="3200" dirty="0">
                <a:solidFill>
                  <a:schemeClr val="bg1"/>
                </a:solidFill>
                <a:latin typeface="Nexa Light" panose="02000000000000000000" pitchFamily="2" charset="0"/>
              </a:rPr>
              <a:t>Crown Of Thorns </a:t>
            </a:r>
          </a:p>
        </p:txBody>
      </p:sp>
      <p:sp>
        <p:nvSpPr>
          <p:cNvPr id="12" name="TextBox 11">
            <a:extLst>
              <a:ext uri="{FF2B5EF4-FFF2-40B4-BE49-F238E27FC236}">
                <a16:creationId xmlns:a16="http://schemas.microsoft.com/office/drawing/2014/main" id="{BA8ABBC6-1A8D-B4BB-9B09-E68C2B45F105}"/>
              </a:ext>
            </a:extLst>
          </p:cNvPr>
          <p:cNvSpPr txBox="1"/>
          <p:nvPr/>
        </p:nvSpPr>
        <p:spPr>
          <a:xfrm>
            <a:off x="6767513" y="1589276"/>
            <a:ext cx="5100637" cy="584775"/>
          </a:xfrm>
          <a:prstGeom prst="rect">
            <a:avLst/>
          </a:prstGeom>
          <a:solidFill>
            <a:srgbClr val="331426"/>
          </a:solidFill>
          <a:ln>
            <a:solidFill>
              <a:schemeClr val="bg1"/>
            </a:solidFill>
          </a:ln>
        </p:spPr>
        <p:txBody>
          <a:bodyPr wrap="square" rtlCol="0">
            <a:spAutoFit/>
          </a:bodyPr>
          <a:lstStyle/>
          <a:p>
            <a:pPr algn="ctr"/>
            <a:r>
              <a:rPr lang="en-US" sz="3200" dirty="0">
                <a:solidFill>
                  <a:schemeClr val="bg1"/>
                </a:solidFill>
                <a:latin typeface="Nexa Light" panose="02000000000000000000" pitchFamily="2" charset="0"/>
              </a:rPr>
              <a:t>Beaten</a:t>
            </a:r>
          </a:p>
        </p:txBody>
      </p:sp>
      <p:sp>
        <p:nvSpPr>
          <p:cNvPr id="13" name="TextBox 12">
            <a:extLst>
              <a:ext uri="{FF2B5EF4-FFF2-40B4-BE49-F238E27FC236}">
                <a16:creationId xmlns:a16="http://schemas.microsoft.com/office/drawing/2014/main" id="{BCF46F29-214F-9E69-A16C-79D020462353}"/>
              </a:ext>
            </a:extLst>
          </p:cNvPr>
          <p:cNvSpPr txBox="1"/>
          <p:nvPr/>
        </p:nvSpPr>
        <p:spPr>
          <a:xfrm>
            <a:off x="6767512" y="2422386"/>
            <a:ext cx="5100637" cy="584775"/>
          </a:xfrm>
          <a:prstGeom prst="rect">
            <a:avLst/>
          </a:prstGeom>
          <a:solidFill>
            <a:srgbClr val="331426"/>
          </a:solidFill>
          <a:ln>
            <a:solidFill>
              <a:schemeClr val="bg1"/>
            </a:solidFill>
          </a:ln>
        </p:spPr>
        <p:txBody>
          <a:bodyPr wrap="square" rtlCol="0">
            <a:spAutoFit/>
          </a:bodyPr>
          <a:lstStyle/>
          <a:p>
            <a:pPr algn="ctr"/>
            <a:r>
              <a:rPr lang="en-US" sz="3200" dirty="0">
                <a:solidFill>
                  <a:schemeClr val="bg1"/>
                </a:solidFill>
                <a:latin typeface="Nexa Light" panose="02000000000000000000" pitchFamily="2" charset="0"/>
              </a:rPr>
              <a:t>Crucified</a:t>
            </a:r>
          </a:p>
        </p:txBody>
      </p:sp>
      <p:sp>
        <p:nvSpPr>
          <p:cNvPr id="14" name="TextBox 13">
            <a:extLst>
              <a:ext uri="{FF2B5EF4-FFF2-40B4-BE49-F238E27FC236}">
                <a16:creationId xmlns:a16="http://schemas.microsoft.com/office/drawing/2014/main" id="{A8EBB53A-814E-D77E-AAB4-6320B1856778}"/>
              </a:ext>
            </a:extLst>
          </p:cNvPr>
          <p:cNvSpPr txBox="1"/>
          <p:nvPr/>
        </p:nvSpPr>
        <p:spPr>
          <a:xfrm>
            <a:off x="1721610" y="3329732"/>
            <a:ext cx="9787003" cy="1200329"/>
          </a:xfrm>
          <a:prstGeom prst="rect">
            <a:avLst/>
          </a:prstGeom>
          <a:solidFill>
            <a:srgbClr val="231A38"/>
          </a:solidFill>
          <a:scene3d>
            <a:camera prst="orthographicFront"/>
            <a:lightRig rig="flood" dir="t"/>
          </a:scene3d>
          <a:sp3d prstMaterial="metal"/>
        </p:spPr>
        <p:txBody>
          <a:bodyPr wrap="square" rtlCol="0">
            <a:spAutoFit/>
          </a:bodyPr>
          <a:lstStyle/>
          <a:p>
            <a:r>
              <a:rPr lang="en-US" sz="2400" b="1" dirty="0">
                <a:solidFill>
                  <a:schemeClr val="bg1"/>
                </a:solidFill>
                <a:latin typeface="Nexa Bold" panose="02000000000000000000" pitchFamily="2" charset="0"/>
              </a:rPr>
              <a:t>“…and after having Jesus scourged, he handed Him over to be crucified .”</a:t>
            </a:r>
          </a:p>
          <a:p>
            <a:pPr algn="r"/>
            <a:r>
              <a:rPr lang="en-US" sz="2400" b="1" dirty="0">
                <a:solidFill>
                  <a:schemeClr val="bg1"/>
                </a:solidFill>
                <a:latin typeface="Nexa Bold" panose="02000000000000000000" pitchFamily="2" charset="0"/>
              </a:rPr>
              <a:t>Mark 15:15</a:t>
            </a:r>
          </a:p>
        </p:txBody>
      </p:sp>
      <p:sp>
        <p:nvSpPr>
          <p:cNvPr id="15" name="TextBox 14">
            <a:extLst>
              <a:ext uri="{FF2B5EF4-FFF2-40B4-BE49-F238E27FC236}">
                <a16:creationId xmlns:a16="http://schemas.microsoft.com/office/drawing/2014/main" id="{4EE24A0D-32A6-5C8C-C8E8-4F30DCC21587}"/>
              </a:ext>
            </a:extLst>
          </p:cNvPr>
          <p:cNvSpPr txBox="1"/>
          <p:nvPr/>
        </p:nvSpPr>
        <p:spPr>
          <a:xfrm>
            <a:off x="1693035" y="3242132"/>
            <a:ext cx="9787003" cy="1200329"/>
          </a:xfrm>
          <a:prstGeom prst="rect">
            <a:avLst/>
          </a:prstGeom>
          <a:solidFill>
            <a:srgbClr val="231A38"/>
          </a:solidFill>
          <a:scene3d>
            <a:camera prst="orthographicFront"/>
            <a:lightRig rig="flood" dir="t"/>
          </a:scene3d>
          <a:sp3d prstMaterial="metal"/>
        </p:spPr>
        <p:txBody>
          <a:bodyPr wrap="square" rtlCol="0">
            <a:spAutoFit/>
          </a:bodyPr>
          <a:lstStyle/>
          <a:p>
            <a:r>
              <a:rPr lang="en-US" sz="2400" b="1" dirty="0">
                <a:solidFill>
                  <a:schemeClr val="bg1"/>
                </a:solidFill>
                <a:latin typeface="Nexa Bold" panose="02000000000000000000" pitchFamily="2" charset="0"/>
              </a:rPr>
              <a:t>“They *dressed Him up in purple, and after twisting a crown of thorns, they put it on Him.”</a:t>
            </a:r>
          </a:p>
          <a:p>
            <a:pPr algn="r"/>
            <a:r>
              <a:rPr lang="en-US" sz="2400" b="1" dirty="0">
                <a:solidFill>
                  <a:schemeClr val="bg1"/>
                </a:solidFill>
                <a:latin typeface="Nexa Bold" panose="02000000000000000000" pitchFamily="2" charset="0"/>
              </a:rPr>
              <a:t>Mark 15:17</a:t>
            </a:r>
          </a:p>
        </p:txBody>
      </p:sp>
      <p:sp>
        <p:nvSpPr>
          <p:cNvPr id="16" name="TextBox 15">
            <a:extLst>
              <a:ext uri="{FF2B5EF4-FFF2-40B4-BE49-F238E27FC236}">
                <a16:creationId xmlns:a16="http://schemas.microsoft.com/office/drawing/2014/main" id="{77B19648-94F6-08F2-F229-F801C0B2FF1C}"/>
              </a:ext>
            </a:extLst>
          </p:cNvPr>
          <p:cNvSpPr txBox="1"/>
          <p:nvPr/>
        </p:nvSpPr>
        <p:spPr>
          <a:xfrm>
            <a:off x="1721609" y="3285932"/>
            <a:ext cx="9787003" cy="1200329"/>
          </a:xfrm>
          <a:prstGeom prst="rect">
            <a:avLst/>
          </a:prstGeom>
          <a:solidFill>
            <a:srgbClr val="231A38"/>
          </a:solidFill>
          <a:scene3d>
            <a:camera prst="orthographicFront"/>
            <a:lightRig rig="flood" dir="t"/>
          </a:scene3d>
          <a:sp3d prstMaterial="metal"/>
        </p:spPr>
        <p:txBody>
          <a:bodyPr wrap="square" rtlCol="0">
            <a:spAutoFit/>
          </a:bodyPr>
          <a:lstStyle/>
          <a:p>
            <a:r>
              <a:rPr lang="en-US" sz="2400" b="1" dirty="0">
                <a:solidFill>
                  <a:schemeClr val="bg1"/>
                </a:solidFill>
                <a:latin typeface="Nexa Bold" panose="02000000000000000000" pitchFamily="2" charset="0"/>
              </a:rPr>
              <a:t>“They kept beating His head with a reed, and spitting on Him, and kneeling and bowing before Him.”</a:t>
            </a:r>
          </a:p>
          <a:p>
            <a:pPr algn="r"/>
            <a:r>
              <a:rPr lang="en-US" sz="2400" b="1" dirty="0">
                <a:solidFill>
                  <a:schemeClr val="bg1"/>
                </a:solidFill>
                <a:latin typeface="Nexa Bold" panose="02000000000000000000" pitchFamily="2" charset="0"/>
              </a:rPr>
              <a:t>Mark 15:19</a:t>
            </a:r>
          </a:p>
        </p:txBody>
      </p:sp>
    </p:spTree>
    <p:extLst>
      <p:ext uri="{BB962C8B-B14F-4D97-AF65-F5344CB8AC3E}">
        <p14:creationId xmlns:p14="http://schemas.microsoft.com/office/powerpoint/2010/main" val="3766878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22" presetClass="exit" presetSubtype="4" fill="hold" grpId="1" nodeType="withEffect">
                                  <p:stCondLst>
                                    <p:cond delay="0"/>
                                  </p:stCondLst>
                                  <p:childTnLst>
                                    <p:animEffect transition="out" filter="wipe(down)">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22" presetClass="exit" presetSubtype="4" fill="hold" grpId="1" nodeType="withEffect">
                                  <p:stCondLst>
                                    <p:cond delay="0"/>
                                  </p:stCondLst>
                                  <p:childTnLst>
                                    <p:animEffect transition="out" filter="wipe(down)">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22" presetClass="exit" presetSubtype="4" fill="hold" grpId="1" nodeType="withEffect">
                                  <p:stCondLst>
                                    <p:cond delay="0"/>
                                  </p:stCondLst>
                                  <p:childTnLst>
                                    <p:animEffect transition="out" filter="wipe(down)">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4" grpId="1" animBg="1"/>
      <p:bldP spid="15" grpId="0" animBg="1"/>
      <p:bldP spid="15" grpId="1" animBg="1"/>
      <p:bldP spid="16" grpId="0" animBg="1"/>
      <p:bldP spid="1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D7CE0B-06DE-9428-D66D-543B277A8187}"/>
              </a:ext>
            </a:extLst>
          </p:cNvPr>
          <p:cNvPicPr>
            <a:picLocks noChangeAspect="1"/>
          </p:cNvPicPr>
          <p:nvPr/>
        </p:nvPicPr>
        <p:blipFill>
          <a:blip r:embed="rId2"/>
          <a:stretch>
            <a:fillRect/>
          </a:stretch>
        </p:blipFill>
        <p:spPr>
          <a:xfrm>
            <a:off x="0" y="0"/>
            <a:ext cx="12344400" cy="6943725"/>
          </a:xfrm>
          <a:prstGeom prst="rect">
            <a:avLst/>
          </a:prstGeom>
        </p:spPr>
      </p:pic>
      <p:sp>
        <p:nvSpPr>
          <p:cNvPr id="8" name="Rectangle 7">
            <a:extLst>
              <a:ext uri="{FF2B5EF4-FFF2-40B4-BE49-F238E27FC236}">
                <a16:creationId xmlns:a16="http://schemas.microsoft.com/office/drawing/2014/main" id="{BD468319-6C72-526E-F1CB-42FDED18399C}"/>
              </a:ext>
            </a:extLst>
          </p:cNvPr>
          <p:cNvSpPr/>
          <p:nvPr/>
        </p:nvSpPr>
        <p:spPr>
          <a:xfrm>
            <a:off x="28575" y="-1"/>
            <a:ext cx="12344400" cy="6943725"/>
          </a:xfrm>
          <a:prstGeom prst="rect">
            <a:avLst/>
          </a:prstGeom>
          <a:solidFill>
            <a:schemeClr val="tx1">
              <a:alpha val="2584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ADE2F6-9C16-D2C5-87B6-73C6DFE10A6F}"/>
              </a:ext>
            </a:extLst>
          </p:cNvPr>
          <p:cNvSpPr txBox="1"/>
          <p:nvPr/>
        </p:nvSpPr>
        <p:spPr>
          <a:xfrm>
            <a:off x="542925" y="571500"/>
            <a:ext cx="10965687" cy="707886"/>
          </a:xfrm>
          <a:prstGeom prst="rect">
            <a:avLst/>
          </a:prstGeom>
          <a:noFill/>
        </p:spPr>
        <p:txBody>
          <a:bodyPr wrap="square" rtlCol="0">
            <a:spAutoFit/>
          </a:bodyPr>
          <a:lstStyle/>
          <a:p>
            <a:r>
              <a:rPr lang="en-US" sz="4000" b="1" dirty="0">
                <a:solidFill>
                  <a:schemeClr val="bg1"/>
                </a:solidFill>
                <a:latin typeface="Nexa Bold" panose="02000000000000000000" pitchFamily="2" charset="0"/>
              </a:rPr>
              <a:t>The Events Of Calvary: A Drink Rejected</a:t>
            </a:r>
          </a:p>
        </p:txBody>
      </p:sp>
      <p:sp>
        <p:nvSpPr>
          <p:cNvPr id="10" name="TextBox 9">
            <a:extLst>
              <a:ext uri="{FF2B5EF4-FFF2-40B4-BE49-F238E27FC236}">
                <a16:creationId xmlns:a16="http://schemas.microsoft.com/office/drawing/2014/main" id="{010BEE48-DB51-A7DA-9AE2-22CA58977D66}"/>
              </a:ext>
            </a:extLst>
          </p:cNvPr>
          <p:cNvSpPr txBox="1"/>
          <p:nvPr/>
        </p:nvSpPr>
        <p:spPr>
          <a:xfrm>
            <a:off x="1893093" y="1559636"/>
            <a:ext cx="8558213" cy="646331"/>
          </a:xfrm>
          <a:prstGeom prst="rect">
            <a:avLst/>
          </a:prstGeom>
          <a:solidFill>
            <a:srgbClr val="331426"/>
          </a:solidFill>
          <a:ln>
            <a:solidFill>
              <a:schemeClr val="bg1"/>
            </a:solidFill>
          </a:ln>
        </p:spPr>
        <p:txBody>
          <a:bodyPr wrap="square" rtlCol="0">
            <a:spAutoFit/>
          </a:bodyPr>
          <a:lstStyle/>
          <a:p>
            <a:pPr algn="ctr"/>
            <a:r>
              <a:rPr lang="en-US" sz="3600" dirty="0">
                <a:solidFill>
                  <a:schemeClr val="bg1"/>
                </a:solidFill>
                <a:latin typeface="Nexa Light" panose="02000000000000000000" pitchFamily="2" charset="0"/>
              </a:rPr>
              <a:t>A Cup Of Wine Mixed With Myrrh  </a:t>
            </a:r>
          </a:p>
        </p:txBody>
      </p:sp>
      <p:sp>
        <p:nvSpPr>
          <p:cNvPr id="14" name="TextBox 13">
            <a:extLst>
              <a:ext uri="{FF2B5EF4-FFF2-40B4-BE49-F238E27FC236}">
                <a16:creationId xmlns:a16="http://schemas.microsoft.com/office/drawing/2014/main" id="{A8EBB53A-814E-D77E-AAB4-6320B1856778}"/>
              </a:ext>
            </a:extLst>
          </p:cNvPr>
          <p:cNvSpPr txBox="1"/>
          <p:nvPr/>
        </p:nvSpPr>
        <p:spPr>
          <a:xfrm>
            <a:off x="1055479" y="2437282"/>
            <a:ext cx="10233440" cy="1631216"/>
          </a:xfrm>
          <a:prstGeom prst="rect">
            <a:avLst/>
          </a:prstGeom>
          <a:solidFill>
            <a:srgbClr val="231A38"/>
          </a:solidFill>
          <a:ln>
            <a:solidFill>
              <a:schemeClr val="bg1"/>
            </a:solidFill>
          </a:ln>
          <a:scene3d>
            <a:camera prst="orthographicFront"/>
            <a:lightRig rig="flood" dir="t"/>
          </a:scene3d>
          <a:sp3d prstMaterial="metal"/>
        </p:spPr>
        <p:txBody>
          <a:bodyPr wrap="square" rtlCol="0">
            <a:spAutoFit/>
          </a:bodyPr>
          <a:lstStyle/>
          <a:p>
            <a:r>
              <a:rPr lang="en-US" sz="2800" b="1" dirty="0">
                <a:solidFill>
                  <a:schemeClr val="bg1"/>
                </a:solidFill>
                <a:latin typeface="Nexa Bold" panose="02000000000000000000" pitchFamily="2" charset="0"/>
              </a:rPr>
              <a:t>“</a:t>
            </a:r>
            <a:r>
              <a:rPr lang="en-US" sz="2400" b="1" dirty="0">
                <a:solidFill>
                  <a:schemeClr val="bg1"/>
                </a:solidFill>
                <a:latin typeface="Nexa Bold" panose="02000000000000000000" pitchFamily="2" charset="0"/>
              </a:rPr>
              <a:t>22 Then they *brought Him to the place Golgotha, which is translated, Place of a Skull. 23 They tried to give Him wine mixed with myrrh; but </a:t>
            </a:r>
            <a:r>
              <a:rPr lang="en-US" sz="2400" b="1" u="sng" dirty="0">
                <a:solidFill>
                  <a:schemeClr val="bg1"/>
                </a:solidFill>
                <a:latin typeface="Nexa Bold" panose="02000000000000000000" pitchFamily="2" charset="0"/>
              </a:rPr>
              <a:t>He did not take it</a:t>
            </a:r>
            <a:r>
              <a:rPr lang="en-US" sz="2400" b="1" dirty="0">
                <a:solidFill>
                  <a:schemeClr val="bg1"/>
                </a:solidFill>
                <a:latin typeface="Nexa Bold" panose="02000000000000000000" pitchFamily="2" charset="0"/>
              </a:rPr>
              <a:t>. 24 And they *crucified Him.”</a:t>
            </a:r>
          </a:p>
          <a:p>
            <a:pPr algn="r"/>
            <a:r>
              <a:rPr lang="en-US" sz="2400" b="1" dirty="0">
                <a:solidFill>
                  <a:schemeClr val="bg1"/>
                </a:solidFill>
                <a:latin typeface="Nexa Bold" panose="02000000000000000000" pitchFamily="2" charset="0"/>
              </a:rPr>
              <a:t>Mark 15:22-24</a:t>
            </a:r>
          </a:p>
        </p:txBody>
      </p:sp>
      <p:sp>
        <p:nvSpPr>
          <p:cNvPr id="2" name="TextBox 1">
            <a:extLst>
              <a:ext uri="{FF2B5EF4-FFF2-40B4-BE49-F238E27FC236}">
                <a16:creationId xmlns:a16="http://schemas.microsoft.com/office/drawing/2014/main" id="{B42E7EB9-143A-877B-43AE-DD9239083D43}"/>
              </a:ext>
            </a:extLst>
          </p:cNvPr>
          <p:cNvSpPr txBox="1"/>
          <p:nvPr/>
        </p:nvSpPr>
        <p:spPr>
          <a:xfrm>
            <a:off x="1225150" y="4179863"/>
            <a:ext cx="9894097" cy="523220"/>
          </a:xfrm>
          <a:prstGeom prst="rect">
            <a:avLst/>
          </a:prstGeom>
          <a:solidFill>
            <a:schemeClr val="tx1">
              <a:lumMod val="65000"/>
              <a:lumOff val="35000"/>
            </a:schemeClr>
          </a:solidFill>
          <a:ln>
            <a:solidFill>
              <a:schemeClr val="bg1"/>
            </a:solidFill>
          </a:ln>
        </p:spPr>
        <p:txBody>
          <a:bodyPr wrap="square" rtlCol="0">
            <a:spAutoFit/>
          </a:bodyPr>
          <a:lstStyle/>
          <a:p>
            <a:pPr algn="ctr"/>
            <a:r>
              <a:rPr lang="en-US" sz="2800" b="1" dirty="0">
                <a:solidFill>
                  <a:schemeClr val="bg1"/>
                </a:solidFill>
                <a:effectLst>
                  <a:outerShdw blurRad="50800" dist="12700" dir="5400000" algn="ctr" rotWithShape="0">
                    <a:srgbClr val="000000">
                      <a:alpha val="99000"/>
                    </a:srgbClr>
                  </a:outerShdw>
                </a:effectLst>
                <a:latin typeface="Nexa Bold" panose="02000000000000000000" pitchFamily="2" charset="0"/>
              </a:rPr>
              <a:t>“Maybe Jesus Didn’t Drink Wine” (Matthew 26)</a:t>
            </a:r>
          </a:p>
        </p:txBody>
      </p:sp>
      <p:sp>
        <p:nvSpPr>
          <p:cNvPr id="3" name="TextBox 2">
            <a:extLst>
              <a:ext uri="{FF2B5EF4-FFF2-40B4-BE49-F238E27FC236}">
                <a16:creationId xmlns:a16="http://schemas.microsoft.com/office/drawing/2014/main" id="{3223DDCC-A8A3-ECCD-9D82-E488967E3076}"/>
              </a:ext>
            </a:extLst>
          </p:cNvPr>
          <p:cNvSpPr txBox="1"/>
          <p:nvPr/>
        </p:nvSpPr>
        <p:spPr>
          <a:xfrm>
            <a:off x="1225150" y="4775144"/>
            <a:ext cx="9894097" cy="523220"/>
          </a:xfrm>
          <a:prstGeom prst="rect">
            <a:avLst/>
          </a:prstGeom>
          <a:solidFill>
            <a:schemeClr val="tx1">
              <a:lumMod val="65000"/>
              <a:lumOff val="35000"/>
            </a:schemeClr>
          </a:solidFill>
          <a:ln>
            <a:solidFill>
              <a:schemeClr val="bg1"/>
            </a:solidFill>
          </a:ln>
        </p:spPr>
        <p:txBody>
          <a:bodyPr wrap="square" rtlCol="0">
            <a:spAutoFit/>
          </a:bodyPr>
          <a:lstStyle/>
          <a:p>
            <a:pPr algn="ctr"/>
            <a:r>
              <a:rPr lang="en-US" sz="2800" b="1" dirty="0">
                <a:solidFill>
                  <a:schemeClr val="bg1"/>
                </a:solidFill>
                <a:effectLst>
                  <a:outerShdw blurRad="50800" dist="12700" dir="5400000" algn="ctr" rotWithShape="0">
                    <a:srgbClr val="000000">
                      <a:alpha val="99000"/>
                    </a:srgbClr>
                  </a:outerShdw>
                </a:effectLst>
                <a:latin typeface="Nexa Bold" panose="02000000000000000000" pitchFamily="2" charset="0"/>
              </a:rPr>
              <a:t>“Maybe Jesus Was Remaining Silent” (Matthew 27)</a:t>
            </a:r>
          </a:p>
        </p:txBody>
      </p:sp>
      <p:sp>
        <p:nvSpPr>
          <p:cNvPr id="5" name="TextBox 4">
            <a:extLst>
              <a:ext uri="{FF2B5EF4-FFF2-40B4-BE49-F238E27FC236}">
                <a16:creationId xmlns:a16="http://schemas.microsoft.com/office/drawing/2014/main" id="{E6E0E483-A870-DF1D-1D57-3C7049848EF1}"/>
              </a:ext>
            </a:extLst>
          </p:cNvPr>
          <p:cNvSpPr txBox="1"/>
          <p:nvPr/>
        </p:nvSpPr>
        <p:spPr>
          <a:xfrm>
            <a:off x="522087" y="2468060"/>
            <a:ext cx="11147825" cy="1569660"/>
          </a:xfrm>
          <a:prstGeom prst="rect">
            <a:avLst/>
          </a:prstGeom>
          <a:solidFill>
            <a:srgbClr val="231A38"/>
          </a:solidFill>
          <a:ln>
            <a:solidFill>
              <a:schemeClr val="bg1"/>
            </a:solidFill>
          </a:ln>
          <a:scene3d>
            <a:camera prst="orthographicFront"/>
            <a:lightRig rig="flood" dir="t"/>
          </a:scene3d>
          <a:sp3d prstMaterial="metal"/>
        </p:spPr>
        <p:txBody>
          <a:bodyPr wrap="square" rtlCol="0">
            <a:spAutoFit/>
          </a:bodyPr>
          <a:lstStyle/>
          <a:p>
            <a:r>
              <a:rPr lang="en-US" sz="2400" b="1" dirty="0">
                <a:solidFill>
                  <a:schemeClr val="bg1"/>
                </a:solidFill>
                <a:latin typeface="Nexa Bold" panose="02000000000000000000" pitchFamily="2" charset="0"/>
              </a:rPr>
              <a:t>“33 And when they came to a place called Golgotha, which means Place of a Skull, 34 they gave Him wine to drink mixed with gall; and after tasting it, He was unwilling to drink .”</a:t>
            </a:r>
          </a:p>
          <a:p>
            <a:pPr algn="r"/>
            <a:r>
              <a:rPr lang="en-US" sz="2400" b="1" dirty="0">
                <a:solidFill>
                  <a:schemeClr val="bg1"/>
                </a:solidFill>
                <a:latin typeface="Nexa Bold" panose="02000000000000000000" pitchFamily="2" charset="0"/>
              </a:rPr>
              <a:t>Matthew 27:33-34</a:t>
            </a:r>
          </a:p>
        </p:txBody>
      </p:sp>
    </p:spTree>
    <p:extLst>
      <p:ext uri="{BB962C8B-B14F-4D97-AF65-F5344CB8AC3E}">
        <p14:creationId xmlns:p14="http://schemas.microsoft.com/office/powerpoint/2010/main" val="3258604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22" presetClass="exit" presetSubtype="4" fill="hold" grpId="1" nodeType="withEffect">
                                  <p:stCondLst>
                                    <p:cond delay="0"/>
                                  </p:stCondLst>
                                  <p:childTnLst>
                                    <p:animEffect transition="out" filter="wipe(down)">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4" grpId="1" animBg="1"/>
      <p:bldP spid="2" grpId="0" animBg="1"/>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D7CE0B-06DE-9428-D66D-543B277A8187}"/>
              </a:ext>
            </a:extLst>
          </p:cNvPr>
          <p:cNvPicPr>
            <a:picLocks noChangeAspect="1"/>
          </p:cNvPicPr>
          <p:nvPr/>
        </p:nvPicPr>
        <p:blipFill>
          <a:blip r:embed="rId2"/>
          <a:stretch>
            <a:fillRect/>
          </a:stretch>
        </p:blipFill>
        <p:spPr>
          <a:xfrm>
            <a:off x="0" y="0"/>
            <a:ext cx="12344400" cy="6943725"/>
          </a:xfrm>
          <a:prstGeom prst="rect">
            <a:avLst/>
          </a:prstGeom>
        </p:spPr>
      </p:pic>
      <p:sp>
        <p:nvSpPr>
          <p:cNvPr id="8" name="Rectangle 7">
            <a:extLst>
              <a:ext uri="{FF2B5EF4-FFF2-40B4-BE49-F238E27FC236}">
                <a16:creationId xmlns:a16="http://schemas.microsoft.com/office/drawing/2014/main" id="{BD468319-6C72-526E-F1CB-42FDED18399C}"/>
              </a:ext>
            </a:extLst>
          </p:cNvPr>
          <p:cNvSpPr/>
          <p:nvPr/>
        </p:nvSpPr>
        <p:spPr>
          <a:xfrm>
            <a:off x="28575" y="-1"/>
            <a:ext cx="12344400" cy="6943725"/>
          </a:xfrm>
          <a:prstGeom prst="rect">
            <a:avLst/>
          </a:prstGeom>
          <a:solidFill>
            <a:schemeClr val="tx1">
              <a:alpha val="2584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ADE2F6-9C16-D2C5-87B6-73C6DFE10A6F}"/>
              </a:ext>
            </a:extLst>
          </p:cNvPr>
          <p:cNvSpPr txBox="1"/>
          <p:nvPr/>
        </p:nvSpPr>
        <p:spPr>
          <a:xfrm>
            <a:off x="542925" y="571500"/>
            <a:ext cx="10965687" cy="707886"/>
          </a:xfrm>
          <a:prstGeom prst="rect">
            <a:avLst/>
          </a:prstGeom>
          <a:noFill/>
        </p:spPr>
        <p:txBody>
          <a:bodyPr wrap="square" rtlCol="0">
            <a:spAutoFit/>
          </a:bodyPr>
          <a:lstStyle/>
          <a:p>
            <a:r>
              <a:rPr lang="en-US" sz="4000" b="1" dirty="0">
                <a:solidFill>
                  <a:schemeClr val="bg1"/>
                </a:solidFill>
                <a:latin typeface="Nexa Bold" panose="02000000000000000000" pitchFamily="2" charset="0"/>
              </a:rPr>
              <a:t>The Events Of Calvary: A Drink Rejected</a:t>
            </a:r>
          </a:p>
        </p:txBody>
      </p:sp>
      <p:sp>
        <p:nvSpPr>
          <p:cNvPr id="10" name="TextBox 9">
            <a:extLst>
              <a:ext uri="{FF2B5EF4-FFF2-40B4-BE49-F238E27FC236}">
                <a16:creationId xmlns:a16="http://schemas.microsoft.com/office/drawing/2014/main" id="{010BEE48-DB51-A7DA-9AE2-22CA58977D66}"/>
              </a:ext>
            </a:extLst>
          </p:cNvPr>
          <p:cNvSpPr txBox="1"/>
          <p:nvPr/>
        </p:nvSpPr>
        <p:spPr>
          <a:xfrm>
            <a:off x="1893093" y="1559636"/>
            <a:ext cx="8558213" cy="646331"/>
          </a:xfrm>
          <a:prstGeom prst="rect">
            <a:avLst/>
          </a:prstGeom>
          <a:solidFill>
            <a:srgbClr val="331426"/>
          </a:solidFill>
          <a:ln>
            <a:solidFill>
              <a:schemeClr val="bg1"/>
            </a:solidFill>
          </a:ln>
        </p:spPr>
        <p:txBody>
          <a:bodyPr wrap="square" rtlCol="0">
            <a:spAutoFit/>
          </a:bodyPr>
          <a:lstStyle/>
          <a:p>
            <a:pPr algn="ctr"/>
            <a:r>
              <a:rPr lang="en-US" sz="3600" dirty="0">
                <a:solidFill>
                  <a:schemeClr val="bg1"/>
                </a:solidFill>
                <a:latin typeface="Nexa Light" panose="02000000000000000000" pitchFamily="2" charset="0"/>
              </a:rPr>
              <a:t>A Cup Of Wine Mixed With Myrrh  </a:t>
            </a:r>
          </a:p>
        </p:txBody>
      </p:sp>
      <p:sp>
        <p:nvSpPr>
          <p:cNvPr id="14" name="TextBox 13">
            <a:extLst>
              <a:ext uri="{FF2B5EF4-FFF2-40B4-BE49-F238E27FC236}">
                <a16:creationId xmlns:a16="http://schemas.microsoft.com/office/drawing/2014/main" id="{A8EBB53A-814E-D77E-AAB4-6320B1856778}"/>
              </a:ext>
            </a:extLst>
          </p:cNvPr>
          <p:cNvSpPr txBox="1"/>
          <p:nvPr/>
        </p:nvSpPr>
        <p:spPr>
          <a:xfrm>
            <a:off x="1055479" y="2437282"/>
            <a:ext cx="10233440" cy="1384995"/>
          </a:xfrm>
          <a:prstGeom prst="rect">
            <a:avLst/>
          </a:prstGeom>
          <a:solidFill>
            <a:srgbClr val="231A38"/>
          </a:solidFill>
          <a:ln>
            <a:solidFill>
              <a:schemeClr val="bg1"/>
            </a:solidFill>
          </a:ln>
          <a:scene3d>
            <a:camera prst="orthographicFront"/>
            <a:lightRig rig="flood" dir="t"/>
          </a:scene3d>
          <a:sp3d prstMaterial="metal"/>
        </p:spPr>
        <p:txBody>
          <a:bodyPr wrap="square" rtlCol="0">
            <a:spAutoFit/>
          </a:bodyPr>
          <a:lstStyle/>
          <a:p>
            <a:r>
              <a:rPr lang="en-US" sz="2800" b="1" dirty="0">
                <a:solidFill>
                  <a:schemeClr val="bg1"/>
                </a:solidFill>
                <a:latin typeface="Nexa Bold" panose="02000000000000000000" pitchFamily="2" charset="0"/>
              </a:rPr>
              <a:t>“It was customary to give those about to be crucified a pain-numbing and mind-numbing drink, to lessen their awareness of the agony awaiting them</a:t>
            </a:r>
            <a:r>
              <a:rPr lang="en-US" sz="2400" b="1" dirty="0">
                <a:solidFill>
                  <a:schemeClr val="bg1"/>
                </a:solidFill>
                <a:latin typeface="Nexa Bold" panose="02000000000000000000" pitchFamily="2" charset="0"/>
              </a:rPr>
              <a:t>.”</a:t>
            </a:r>
          </a:p>
        </p:txBody>
      </p:sp>
      <p:sp>
        <p:nvSpPr>
          <p:cNvPr id="4" name="TextBox 3">
            <a:extLst>
              <a:ext uri="{FF2B5EF4-FFF2-40B4-BE49-F238E27FC236}">
                <a16:creationId xmlns:a16="http://schemas.microsoft.com/office/drawing/2014/main" id="{F887D64C-B976-0BB1-1B24-679BD273349D}"/>
              </a:ext>
            </a:extLst>
          </p:cNvPr>
          <p:cNvSpPr txBox="1"/>
          <p:nvPr/>
        </p:nvSpPr>
        <p:spPr>
          <a:xfrm>
            <a:off x="1084054" y="2736502"/>
            <a:ext cx="10233440" cy="1384995"/>
          </a:xfrm>
          <a:prstGeom prst="rect">
            <a:avLst/>
          </a:prstGeom>
          <a:solidFill>
            <a:srgbClr val="231A38"/>
          </a:solidFill>
          <a:ln>
            <a:solidFill>
              <a:schemeClr val="bg1"/>
            </a:solidFill>
          </a:ln>
          <a:scene3d>
            <a:camera prst="orthographicFront"/>
            <a:lightRig rig="flood" dir="t"/>
          </a:scene3d>
          <a:sp3d prstMaterial="metal"/>
        </p:spPr>
        <p:txBody>
          <a:bodyPr wrap="square" rtlCol="0">
            <a:spAutoFit/>
          </a:bodyPr>
          <a:lstStyle/>
          <a:p>
            <a:r>
              <a:rPr lang="en-US" sz="2800" b="1" dirty="0">
                <a:solidFill>
                  <a:schemeClr val="bg1"/>
                </a:solidFill>
                <a:latin typeface="Nexa Bold" panose="02000000000000000000" pitchFamily="2" charset="0"/>
              </a:rPr>
              <a:t>“Gall and myrrh are words meaning in this case the same thing, a bitter infusion. This had the effect of stupefying the mind and the nerves</a:t>
            </a:r>
            <a:r>
              <a:rPr lang="en-US" sz="2400" b="1" dirty="0">
                <a:solidFill>
                  <a:schemeClr val="bg1"/>
                </a:solidFill>
                <a:latin typeface="Nexa Bold" panose="02000000000000000000" pitchFamily="2" charset="0"/>
              </a:rPr>
              <a:t>.”</a:t>
            </a:r>
          </a:p>
        </p:txBody>
      </p:sp>
      <p:sp>
        <p:nvSpPr>
          <p:cNvPr id="6" name="TextBox 5">
            <a:extLst>
              <a:ext uri="{FF2B5EF4-FFF2-40B4-BE49-F238E27FC236}">
                <a16:creationId xmlns:a16="http://schemas.microsoft.com/office/drawing/2014/main" id="{4418AA06-17BA-04D0-9DBE-8A7F3C98DEB0}"/>
              </a:ext>
            </a:extLst>
          </p:cNvPr>
          <p:cNvSpPr txBox="1"/>
          <p:nvPr/>
        </p:nvSpPr>
        <p:spPr>
          <a:xfrm>
            <a:off x="903081" y="2579033"/>
            <a:ext cx="10965687" cy="1569660"/>
          </a:xfrm>
          <a:prstGeom prst="rect">
            <a:avLst/>
          </a:prstGeom>
          <a:solidFill>
            <a:srgbClr val="231A38"/>
          </a:solidFill>
          <a:ln>
            <a:solidFill>
              <a:schemeClr val="bg1"/>
            </a:solidFill>
          </a:ln>
          <a:scene3d>
            <a:camera prst="orthographicFront"/>
            <a:lightRig rig="flood" dir="t"/>
          </a:scene3d>
          <a:sp3d prstMaterial="metal"/>
        </p:spPr>
        <p:txBody>
          <a:bodyPr wrap="square" rtlCol="0">
            <a:spAutoFit/>
          </a:bodyPr>
          <a:lstStyle/>
          <a:p>
            <a:r>
              <a:rPr lang="en-US" sz="2400" b="1" dirty="0">
                <a:solidFill>
                  <a:schemeClr val="bg1"/>
                </a:solidFill>
                <a:latin typeface="Nexa Bold" panose="02000000000000000000" pitchFamily="2" charset="0"/>
              </a:rPr>
              <a:t>“25 And He said to them, “O foolish men and slow of heart to believe in all that the prophets have spoken! 26 Was it not necessary for the Christ to suffer these things and to enter into His glory?</a:t>
            </a:r>
            <a:r>
              <a:rPr lang="en-US" sz="2000" b="1" dirty="0">
                <a:solidFill>
                  <a:schemeClr val="bg1"/>
                </a:solidFill>
                <a:latin typeface="Nexa Bold" panose="02000000000000000000" pitchFamily="2" charset="0"/>
              </a:rPr>
              <a:t>”</a:t>
            </a:r>
          </a:p>
          <a:p>
            <a:pPr algn="r"/>
            <a:r>
              <a:rPr lang="en-US" sz="2400" b="1" dirty="0">
                <a:solidFill>
                  <a:schemeClr val="bg1"/>
                </a:solidFill>
                <a:latin typeface="Nexa Bold" panose="02000000000000000000" pitchFamily="2" charset="0"/>
              </a:rPr>
              <a:t>Luke 24:25</a:t>
            </a:r>
          </a:p>
        </p:txBody>
      </p:sp>
    </p:spTree>
    <p:extLst>
      <p:ext uri="{BB962C8B-B14F-4D97-AF65-F5344CB8AC3E}">
        <p14:creationId xmlns:p14="http://schemas.microsoft.com/office/powerpoint/2010/main" val="3501696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xit" presetSubtype="4" fill="hold" grpId="1" nodeType="withEffect">
                                  <p:stCondLst>
                                    <p:cond delay="0"/>
                                  </p:stCondLst>
                                  <p:childTnLst>
                                    <p:animEffect transition="out" filter="wipe(down)">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22" presetClass="exit" presetSubtype="4" fill="hold" grpId="1" nodeType="withEffect">
                                  <p:stCondLst>
                                    <p:cond delay="0"/>
                                  </p:stCondLst>
                                  <p:childTnLst>
                                    <p:animEffect transition="out" filter="wipe(down)">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4" grpId="0" animBg="1"/>
      <p:bldP spid="4" grpId="1"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D7CE0B-06DE-9428-D66D-543B277A8187}"/>
              </a:ext>
            </a:extLst>
          </p:cNvPr>
          <p:cNvPicPr>
            <a:picLocks noChangeAspect="1"/>
          </p:cNvPicPr>
          <p:nvPr/>
        </p:nvPicPr>
        <p:blipFill>
          <a:blip r:embed="rId2"/>
          <a:stretch>
            <a:fillRect/>
          </a:stretch>
        </p:blipFill>
        <p:spPr>
          <a:xfrm>
            <a:off x="0" y="0"/>
            <a:ext cx="12344400" cy="6943725"/>
          </a:xfrm>
          <a:prstGeom prst="rect">
            <a:avLst/>
          </a:prstGeom>
        </p:spPr>
      </p:pic>
      <p:sp>
        <p:nvSpPr>
          <p:cNvPr id="8" name="Rectangle 7">
            <a:extLst>
              <a:ext uri="{FF2B5EF4-FFF2-40B4-BE49-F238E27FC236}">
                <a16:creationId xmlns:a16="http://schemas.microsoft.com/office/drawing/2014/main" id="{BD468319-6C72-526E-F1CB-42FDED18399C}"/>
              </a:ext>
            </a:extLst>
          </p:cNvPr>
          <p:cNvSpPr/>
          <p:nvPr/>
        </p:nvSpPr>
        <p:spPr>
          <a:xfrm>
            <a:off x="28575" y="-1"/>
            <a:ext cx="12344400" cy="6943725"/>
          </a:xfrm>
          <a:prstGeom prst="rect">
            <a:avLst/>
          </a:prstGeom>
          <a:solidFill>
            <a:schemeClr val="tx1">
              <a:alpha val="2584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ADE2F6-9C16-D2C5-87B6-73C6DFE10A6F}"/>
              </a:ext>
            </a:extLst>
          </p:cNvPr>
          <p:cNvSpPr txBox="1"/>
          <p:nvPr/>
        </p:nvSpPr>
        <p:spPr>
          <a:xfrm>
            <a:off x="542925" y="571500"/>
            <a:ext cx="10965687" cy="707886"/>
          </a:xfrm>
          <a:prstGeom prst="rect">
            <a:avLst/>
          </a:prstGeom>
          <a:noFill/>
        </p:spPr>
        <p:txBody>
          <a:bodyPr wrap="square" rtlCol="0">
            <a:spAutoFit/>
          </a:bodyPr>
          <a:lstStyle/>
          <a:p>
            <a:r>
              <a:rPr lang="en-US" sz="4000" b="1" dirty="0">
                <a:solidFill>
                  <a:schemeClr val="bg1"/>
                </a:solidFill>
                <a:latin typeface="Nexa Bold" panose="02000000000000000000" pitchFamily="2" charset="0"/>
              </a:rPr>
              <a:t>The Events Of Calvary: A Drink Accepted</a:t>
            </a:r>
          </a:p>
        </p:txBody>
      </p:sp>
      <p:sp>
        <p:nvSpPr>
          <p:cNvPr id="10" name="TextBox 9">
            <a:extLst>
              <a:ext uri="{FF2B5EF4-FFF2-40B4-BE49-F238E27FC236}">
                <a16:creationId xmlns:a16="http://schemas.microsoft.com/office/drawing/2014/main" id="{010BEE48-DB51-A7DA-9AE2-22CA58977D66}"/>
              </a:ext>
            </a:extLst>
          </p:cNvPr>
          <p:cNvSpPr txBox="1"/>
          <p:nvPr/>
        </p:nvSpPr>
        <p:spPr>
          <a:xfrm>
            <a:off x="1893093" y="1559636"/>
            <a:ext cx="8558213" cy="646331"/>
          </a:xfrm>
          <a:prstGeom prst="rect">
            <a:avLst/>
          </a:prstGeom>
          <a:solidFill>
            <a:srgbClr val="331426"/>
          </a:solidFill>
          <a:ln>
            <a:solidFill>
              <a:schemeClr val="bg1"/>
            </a:solidFill>
          </a:ln>
        </p:spPr>
        <p:txBody>
          <a:bodyPr wrap="square" rtlCol="0">
            <a:spAutoFit/>
          </a:bodyPr>
          <a:lstStyle/>
          <a:p>
            <a:pPr algn="ctr"/>
            <a:r>
              <a:rPr lang="en-US" sz="3600" dirty="0">
                <a:solidFill>
                  <a:schemeClr val="bg1"/>
                </a:solidFill>
                <a:latin typeface="Nexa Light" panose="02000000000000000000" pitchFamily="2" charset="0"/>
              </a:rPr>
              <a:t>A Cup Of Sour Wine</a:t>
            </a:r>
          </a:p>
        </p:txBody>
      </p:sp>
      <p:sp>
        <p:nvSpPr>
          <p:cNvPr id="14" name="TextBox 13">
            <a:extLst>
              <a:ext uri="{FF2B5EF4-FFF2-40B4-BE49-F238E27FC236}">
                <a16:creationId xmlns:a16="http://schemas.microsoft.com/office/drawing/2014/main" id="{A8EBB53A-814E-D77E-AAB4-6320B1856778}"/>
              </a:ext>
            </a:extLst>
          </p:cNvPr>
          <p:cNvSpPr txBox="1"/>
          <p:nvPr/>
        </p:nvSpPr>
        <p:spPr>
          <a:xfrm>
            <a:off x="542925" y="2280910"/>
            <a:ext cx="11530012" cy="3108543"/>
          </a:xfrm>
          <a:prstGeom prst="rect">
            <a:avLst/>
          </a:prstGeom>
          <a:solidFill>
            <a:srgbClr val="231A38"/>
          </a:solidFill>
          <a:ln>
            <a:solidFill>
              <a:schemeClr val="bg1"/>
            </a:solidFill>
          </a:ln>
          <a:scene3d>
            <a:camera prst="orthographicFront"/>
            <a:lightRig rig="flood" dir="t"/>
          </a:scene3d>
          <a:sp3d prstMaterial="metal"/>
        </p:spPr>
        <p:txBody>
          <a:bodyPr wrap="square" rtlCol="0">
            <a:spAutoFit/>
          </a:bodyPr>
          <a:lstStyle/>
          <a:p>
            <a:pPr algn="just"/>
            <a:r>
              <a:rPr lang="en-US" sz="2800" b="1" dirty="0">
                <a:solidFill>
                  <a:schemeClr val="bg1"/>
                </a:solidFill>
                <a:latin typeface="Nexa Bold" panose="02000000000000000000" pitchFamily="2" charset="0"/>
              </a:rPr>
              <a:t>“34 At the ninth hour Jesus cried out with a loud voice, “Eloi, Eloi, lama </a:t>
            </a:r>
            <a:r>
              <a:rPr lang="en-US" sz="2800" b="1" dirty="0" err="1">
                <a:solidFill>
                  <a:schemeClr val="bg1"/>
                </a:solidFill>
                <a:latin typeface="Nexa Bold" panose="02000000000000000000" pitchFamily="2" charset="0"/>
              </a:rPr>
              <a:t>sabachthani</a:t>
            </a:r>
            <a:r>
              <a:rPr lang="en-US" sz="2800" b="1" dirty="0">
                <a:solidFill>
                  <a:schemeClr val="bg1"/>
                </a:solidFill>
                <a:latin typeface="Nexa Bold" panose="02000000000000000000" pitchFamily="2" charset="0"/>
              </a:rPr>
              <a:t>?” which is translated, “My God, My God, why have You forsaken Me?” 35 When some of the bystanders heard it, they began saying, “Behold, He is calling for Elijah.” 36 Someone ran and filled a sponge with sour wine, put it on a reed, and gave Him a drink, saying, “Let us see whether Elijah will come to take Him down.” 37 And Jesus uttered a loud cry, and breathed His last.” </a:t>
            </a:r>
            <a:endParaRPr lang="en-US" sz="2400" b="1" dirty="0">
              <a:solidFill>
                <a:schemeClr val="bg1"/>
              </a:solidFill>
              <a:latin typeface="Nexa Bold" panose="02000000000000000000" pitchFamily="2" charset="0"/>
            </a:endParaRPr>
          </a:p>
        </p:txBody>
      </p:sp>
    </p:spTree>
    <p:extLst>
      <p:ext uri="{BB962C8B-B14F-4D97-AF65-F5344CB8AC3E}">
        <p14:creationId xmlns:p14="http://schemas.microsoft.com/office/powerpoint/2010/main" val="12348516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D7CE0B-06DE-9428-D66D-543B277A8187}"/>
              </a:ext>
            </a:extLst>
          </p:cNvPr>
          <p:cNvPicPr>
            <a:picLocks noChangeAspect="1"/>
          </p:cNvPicPr>
          <p:nvPr/>
        </p:nvPicPr>
        <p:blipFill>
          <a:blip r:embed="rId2"/>
          <a:stretch>
            <a:fillRect/>
          </a:stretch>
        </p:blipFill>
        <p:spPr>
          <a:xfrm>
            <a:off x="0" y="0"/>
            <a:ext cx="12344400" cy="6943725"/>
          </a:xfrm>
          <a:prstGeom prst="rect">
            <a:avLst/>
          </a:prstGeom>
        </p:spPr>
      </p:pic>
      <p:sp>
        <p:nvSpPr>
          <p:cNvPr id="8" name="Rectangle 7">
            <a:extLst>
              <a:ext uri="{FF2B5EF4-FFF2-40B4-BE49-F238E27FC236}">
                <a16:creationId xmlns:a16="http://schemas.microsoft.com/office/drawing/2014/main" id="{BD468319-6C72-526E-F1CB-42FDED18399C}"/>
              </a:ext>
            </a:extLst>
          </p:cNvPr>
          <p:cNvSpPr/>
          <p:nvPr/>
        </p:nvSpPr>
        <p:spPr>
          <a:xfrm>
            <a:off x="0" y="-1"/>
            <a:ext cx="12344400" cy="6943725"/>
          </a:xfrm>
          <a:prstGeom prst="rect">
            <a:avLst/>
          </a:prstGeom>
          <a:solidFill>
            <a:schemeClr val="tx1">
              <a:alpha val="2584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ADE2F6-9C16-D2C5-87B6-73C6DFE10A6F}"/>
              </a:ext>
            </a:extLst>
          </p:cNvPr>
          <p:cNvSpPr txBox="1"/>
          <p:nvPr/>
        </p:nvSpPr>
        <p:spPr>
          <a:xfrm>
            <a:off x="542925" y="571500"/>
            <a:ext cx="11649075" cy="707886"/>
          </a:xfrm>
          <a:prstGeom prst="rect">
            <a:avLst/>
          </a:prstGeom>
          <a:noFill/>
        </p:spPr>
        <p:txBody>
          <a:bodyPr wrap="square" rtlCol="0">
            <a:spAutoFit/>
          </a:bodyPr>
          <a:lstStyle/>
          <a:p>
            <a:r>
              <a:rPr lang="en-US" sz="4000" b="1" dirty="0">
                <a:solidFill>
                  <a:schemeClr val="bg1"/>
                </a:solidFill>
                <a:latin typeface="Nexa Bold" panose="02000000000000000000" pitchFamily="2" charset="0"/>
              </a:rPr>
              <a:t>The Events Of Calvary: An Example To Follow</a:t>
            </a:r>
          </a:p>
        </p:txBody>
      </p:sp>
      <p:sp>
        <p:nvSpPr>
          <p:cNvPr id="14" name="TextBox 13">
            <a:extLst>
              <a:ext uri="{FF2B5EF4-FFF2-40B4-BE49-F238E27FC236}">
                <a16:creationId xmlns:a16="http://schemas.microsoft.com/office/drawing/2014/main" id="{A8EBB53A-814E-D77E-AAB4-6320B1856778}"/>
              </a:ext>
            </a:extLst>
          </p:cNvPr>
          <p:cNvSpPr txBox="1"/>
          <p:nvPr/>
        </p:nvSpPr>
        <p:spPr>
          <a:xfrm>
            <a:off x="542925" y="2280910"/>
            <a:ext cx="11530012" cy="1200329"/>
          </a:xfrm>
          <a:prstGeom prst="rect">
            <a:avLst/>
          </a:prstGeom>
          <a:solidFill>
            <a:srgbClr val="231A38"/>
          </a:solidFill>
          <a:ln>
            <a:solidFill>
              <a:schemeClr val="bg1"/>
            </a:solidFill>
          </a:ln>
          <a:scene3d>
            <a:camera prst="orthographicFront"/>
            <a:lightRig rig="flood" dir="t"/>
          </a:scene3d>
          <a:sp3d prstMaterial="metal"/>
        </p:spPr>
        <p:txBody>
          <a:bodyPr wrap="square" rtlCol="0">
            <a:spAutoFit/>
          </a:bodyPr>
          <a:lstStyle/>
          <a:p>
            <a:pPr algn="just"/>
            <a:r>
              <a:rPr lang="en-US" sz="2400" b="1" dirty="0">
                <a:solidFill>
                  <a:schemeClr val="bg1"/>
                </a:solidFill>
                <a:latin typeface="Nexa Bold" panose="02000000000000000000" pitchFamily="2" charset="0"/>
              </a:rPr>
              <a:t>“I have said these things to you, that in me you may have peace. In the world, you will have tribulation. But take heart; I have overcome the world .”</a:t>
            </a:r>
          </a:p>
          <a:p>
            <a:pPr algn="r"/>
            <a:r>
              <a:rPr lang="en-US" sz="2400" b="1" dirty="0">
                <a:solidFill>
                  <a:schemeClr val="bg1"/>
                </a:solidFill>
                <a:latin typeface="Nexa Bold" panose="02000000000000000000" pitchFamily="2" charset="0"/>
              </a:rPr>
              <a:t>John 16:33 </a:t>
            </a:r>
            <a:endParaRPr lang="en-US" sz="2000" b="1" dirty="0">
              <a:solidFill>
                <a:schemeClr val="bg1"/>
              </a:solidFill>
              <a:latin typeface="Nexa Bold" panose="02000000000000000000" pitchFamily="2" charset="0"/>
            </a:endParaRPr>
          </a:p>
        </p:txBody>
      </p:sp>
      <p:sp>
        <p:nvSpPr>
          <p:cNvPr id="2" name="TextBox 1">
            <a:extLst>
              <a:ext uri="{FF2B5EF4-FFF2-40B4-BE49-F238E27FC236}">
                <a16:creationId xmlns:a16="http://schemas.microsoft.com/office/drawing/2014/main" id="{18D9067B-D7BC-A8C7-466E-C47D3A483AF4}"/>
              </a:ext>
            </a:extLst>
          </p:cNvPr>
          <p:cNvSpPr txBox="1"/>
          <p:nvPr/>
        </p:nvSpPr>
        <p:spPr>
          <a:xfrm>
            <a:off x="646507" y="1464433"/>
            <a:ext cx="9894097" cy="584775"/>
          </a:xfrm>
          <a:prstGeom prst="rect">
            <a:avLst/>
          </a:prstGeom>
          <a:solidFill>
            <a:schemeClr val="tx1">
              <a:lumMod val="65000"/>
              <a:lumOff val="35000"/>
            </a:schemeClr>
          </a:solidFill>
          <a:ln>
            <a:solidFill>
              <a:schemeClr val="bg1"/>
            </a:solidFill>
          </a:ln>
        </p:spPr>
        <p:txBody>
          <a:bodyPr wrap="square" rtlCol="0">
            <a:spAutoFit/>
          </a:bodyPr>
          <a:lstStyle/>
          <a:p>
            <a:pPr algn="ctr"/>
            <a:r>
              <a:rPr lang="en-US" sz="3200" b="1" dirty="0">
                <a:solidFill>
                  <a:schemeClr val="bg1"/>
                </a:solidFill>
                <a:effectLst>
                  <a:outerShdw blurRad="50800" dist="12700" dir="5400000" algn="ctr" rotWithShape="0">
                    <a:srgbClr val="000000">
                      <a:alpha val="99000"/>
                    </a:srgbClr>
                  </a:outerShdw>
                </a:effectLst>
                <a:latin typeface="Nexa Bold" panose="02000000000000000000" pitchFamily="2" charset="0"/>
              </a:rPr>
              <a:t>Which Drink Will We Choose? </a:t>
            </a:r>
          </a:p>
        </p:txBody>
      </p:sp>
      <p:sp>
        <p:nvSpPr>
          <p:cNvPr id="3" name="TextBox 2">
            <a:extLst>
              <a:ext uri="{FF2B5EF4-FFF2-40B4-BE49-F238E27FC236}">
                <a16:creationId xmlns:a16="http://schemas.microsoft.com/office/drawing/2014/main" id="{84C90159-478B-3881-CB4A-5CABAA72BFEA}"/>
              </a:ext>
            </a:extLst>
          </p:cNvPr>
          <p:cNvSpPr txBox="1"/>
          <p:nvPr/>
        </p:nvSpPr>
        <p:spPr>
          <a:xfrm>
            <a:off x="542925" y="2817896"/>
            <a:ext cx="11530012" cy="830997"/>
          </a:xfrm>
          <a:prstGeom prst="rect">
            <a:avLst/>
          </a:prstGeom>
          <a:solidFill>
            <a:srgbClr val="231A38"/>
          </a:solidFill>
          <a:ln>
            <a:solidFill>
              <a:schemeClr val="bg1"/>
            </a:solidFill>
          </a:ln>
          <a:scene3d>
            <a:camera prst="orthographicFront"/>
            <a:lightRig rig="flood" dir="t"/>
          </a:scene3d>
          <a:sp3d prstMaterial="metal"/>
        </p:spPr>
        <p:txBody>
          <a:bodyPr wrap="square" rtlCol="0">
            <a:spAutoFit/>
          </a:bodyPr>
          <a:lstStyle/>
          <a:p>
            <a:pPr algn="just"/>
            <a:r>
              <a:rPr lang="en-US" sz="2400" b="1" dirty="0">
                <a:solidFill>
                  <a:schemeClr val="bg1"/>
                </a:solidFill>
                <a:latin typeface="Nexa Bold" panose="02000000000000000000" pitchFamily="2" charset="0"/>
              </a:rPr>
              <a:t>“Indeed, all who desire to live a godly life in Christ Jesus will be persecuted .”</a:t>
            </a:r>
          </a:p>
          <a:p>
            <a:pPr algn="r"/>
            <a:r>
              <a:rPr lang="en-US" sz="2400" b="1" dirty="0">
                <a:solidFill>
                  <a:schemeClr val="bg1"/>
                </a:solidFill>
                <a:latin typeface="Nexa Bold" panose="02000000000000000000" pitchFamily="2" charset="0"/>
              </a:rPr>
              <a:t>2 Timothy 3:12 </a:t>
            </a:r>
            <a:endParaRPr lang="en-US" sz="2000" b="1" dirty="0">
              <a:solidFill>
                <a:schemeClr val="bg1"/>
              </a:solidFill>
              <a:latin typeface="Nexa Bold" panose="02000000000000000000" pitchFamily="2" charset="0"/>
            </a:endParaRPr>
          </a:p>
        </p:txBody>
      </p:sp>
      <p:sp>
        <p:nvSpPr>
          <p:cNvPr id="4" name="TextBox 3">
            <a:extLst>
              <a:ext uri="{FF2B5EF4-FFF2-40B4-BE49-F238E27FC236}">
                <a16:creationId xmlns:a16="http://schemas.microsoft.com/office/drawing/2014/main" id="{4DF53005-4EA7-50A9-9772-CC04802EAB74}"/>
              </a:ext>
            </a:extLst>
          </p:cNvPr>
          <p:cNvSpPr txBox="1"/>
          <p:nvPr/>
        </p:nvSpPr>
        <p:spPr>
          <a:xfrm>
            <a:off x="407194" y="2493527"/>
            <a:ext cx="11530012" cy="1200329"/>
          </a:xfrm>
          <a:prstGeom prst="rect">
            <a:avLst/>
          </a:prstGeom>
          <a:solidFill>
            <a:srgbClr val="231A38"/>
          </a:solidFill>
          <a:ln>
            <a:solidFill>
              <a:schemeClr val="bg1"/>
            </a:solidFill>
          </a:ln>
          <a:scene3d>
            <a:camera prst="orthographicFront"/>
            <a:lightRig rig="flood" dir="t"/>
          </a:scene3d>
          <a:sp3d prstMaterial="metal"/>
        </p:spPr>
        <p:txBody>
          <a:bodyPr wrap="square" rtlCol="0">
            <a:spAutoFit/>
          </a:bodyPr>
          <a:lstStyle/>
          <a:p>
            <a:pPr algn="just"/>
            <a:r>
              <a:rPr lang="en-US" sz="2400" b="1" dirty="0">
                <a:solidFill>
                  <a:schemeClr val="bg1"/>
                </a:solidFill>
                <a:latin typeface="Nexa Bold" panose="02000000000000000000" pitchFamily="2" charset="0"/>
              </a:rPr>
              <a:t>“For it has been granted to you that for the sake of Christ, you should not only believe in him but also suffer for his sake.”</a:t>
            </a:r>
          </a:p>
          <a:p>
            <a:pPr algn="r"/>
            <a:r>
              <a:rPr lang="en-US" sz="2400" b="1" dirty="0">
                <a:solidFill>
                  <a:schemeClr val="bg1"/>
                </a:solidFill>
                <a:latin typeface="Nexa Bold" panose="02000000000000000000" pitchFamily="2" charset="0"/>
              </a:rPr>
              <a:t>Philippians 1:29 </a:t>
            </a:r>
            <a:endParaRPr lang="en-US" sz="2000" b="1" dirty="0">
              <a:solidFill>
                <a:schemeClr val="bg1"/>
              </a:solidFill>
              <a:latin typeface="Nexa Bold" panose="02000000000000000000" pitchFamily="2" charset="0"/>
            </a:endParaRPr>
          </a:p>
        </p:txBody>
      </p:sp>
      <p:sp>
        <p:nvSpPr>
          <p:cNvPr id="5" name="TextBox 4">
            <a:extLst>
              <a:ext uri="{FF2B5EF4-FFF2-40B4-BE49-F238E27FC236}">
                <a16:creationId xmlns:a16="http://schemas.microsoft.com/office/drawing/2014/main" id="{FA0B9D12-2677-7E7A-095A-B96F8ADE192B}"/>
              </a:ext>
            </a:extLst>
          </p:cNvPr>
          <p:cNvSpPr txBox="1"/>
          <p:nvPr/>
        </p:nvSpPr>
        <p:spPr>
          <a:xfrm>
            <a:off x="271462" y="2364737"/>
            <a:ext cx="11530012" cy="1200329"/>
          </a:xfrm>
          <a:prstGeom prst="rect">
            <a:avLst/>
          </a:prstGeom>
          <a:solidFill>
            <a:srgbClr val="231A38"/>
          </a:solidFill>
          <a:ln>
            <a:solidFill>
              <a:schemeClr val="bg1"/>
            </a:solidFill>
          </a:ln>
          <a:scene3d>
            <a:camera prst="orthographicFront"/>
            <a:lightRig rig="flood" dir="t"/>
          </a:scene3d>
          <a:sp3d prstMaterial="metal"/>
        </p:spPr>
        <p:txBody>
          <a:bodyPr wrap="square" rtlCol="0">
            <a:spAutoFit/>
          </a:bodyPr>
          <a:lstStyle/>
          <a:p>
            <a:pPr algn="just"/>
            <a:r>
              <a:rPr lang="en-US" sz="2400" b="1" dirty="0">
                <a:solidFill>
                  <a:schemeClr val="bg1"/>
                </a:solidFill>
                <a:latin typeface="Nexa Bold" panose="02000000000000000000" pitchFamily="2" charset="0"/>
              </a:rPr>
              <a:t>“Therefore, since Christ has suffered in the flesh, arm yourselves also with the same purpose, because he who has suffered in the flesh has ceased from sin .”</a:t>
            </a:r>
          </a:p>
          <a:p>
            <a:pPr algn="r"/>
            <a:r>
              <a:rPr lang="en-US" sz="2400" b="1" dirty="0">
                <a:solidFill>
                  <a:schemeClr val="bg1"/>
                </a:solidFill>
                <a:latin typeface="Nexa Bold" panose="02000000000000000000" pitchFamily="2" charset="0"/>
              </a:rPr>
              <a:t>1 Peter 4:1 </a:t>
            </a:r>
            <a:endParaRPr lang="en-US" sz="2000" b="1" dirty="0">
              <a:solidFill>
                <a:schemeClr val="bg1"/>
              </a:solidFill>
              <a:latin typeface="Nexa Bold" panose="02000000000000000000" pitchFamily="2" charset="0"/>
            </a:endParaRPr>
          </a:p>
        </p:txBody>
      </p:sp>
    </p:spTree>
    <p:extLst>
      <p:ext uri="{BB962C8B-B14F-4D97-AF65-F5344CB8AC3E}">
        <p14:creationId xmlns:p14="http://schemas.microsoft.com/office/powerpoint/2010/main" val="3144003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xit" presetSubtype="4" fill="hold" grpId="1" nodeType="withEffect">
                                  <p:stCondLst>
                                    <p:cond delay="0"/>
                                  </p:stCondLst>
                                  <p:childTnLst>
                                    <p:animEffect transition="out" filter="wipe(down)">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22" presetClass="exit" presetSubtype="4" fill="hold" grpId="1" nodeType="withEffect">
                                  <p:stCondLst>
                                    <p:cond delay="0"/>
                                  </p:stCondLst>
                                  <p:childTnLst>
                                    <p:animEffect transition="out" filter="wipe(down)">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22" presetClass="exit" presetSubtype="4" fill="hold" grpId="1" nodeType="withEffect">
                                  <p:stCondLst>
                                    <p:cond delay="0"/>
                                  </p:stCondLst>
                                  <p:childTnLst>
                                    <p:animEffect transition="out" filter="wipe(down)">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 grpId="0" animBg="1"/>
      <p:bldP spid="3" grpId="0" animBg="1"/>
      <p:bldP spid="3" grpId="1" animBg="1"/>
      <p:bldP spid="4" grpId="0" animBg="1"/>
      <p:bldP spid="4" grpId="1"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D7CE0B-06DE-9428-D66D-543B277A8187}"/>
              </a:ext>
            </a:extLst>
          </p:cNvPr>
          <p:cNvPicPr>
            <a:picLocks noChangeAspect="1"/>
          </p:cNvPicPr>
          <p:nvPr/>
        </p:nvPicPr>
        <p:blipFill>
          <a:blip r:embed="rId2"/>
          <a:stretch>
            <a:fillRect/>
          </a:stretch>
        </p:blipFill>
        <p:spPr>
          <a:xfrm>
            <a:off x="0" y="0"/>
            <a:ext cx="12344400" cy="6943725"/>
          </a:xfrm>
          <a:prstGeom prst="rect">
            <a:avLst/>
          </a:prstGeom>
        </p:spPr>
      </p:pic>
      <p:sp>
        <p:nvSpPr>
          <p:cNvPr id="8" name="Rectangle 7">
            <a:extLst>
              <a:ext uri="{FF2B5EF4-FFF2-40B4-BE49-F238E27FC236}">
                <a16:creationId xmlns:a16="http://schemas.microsoft.com/office/drawing/2014/main" id="{BD468319-6C72-526E-F1CB-42FDED18399C}"/>
              </a:ext>
            </a:extLst>
          </p:cNvPr>
          <p:cNvSpPr/>
          <p:nvPr/>
        </p:nvSpPr>
        <p:spPr>
          <a:xfrm>
            <a:off x="0" y="-1"/>
            <a:ext cx="12344400" cy="6943725"/>
          </a:xfrm>
          <a:prstGeom prst="rect">
            <a:avLst/>
          </a:prstGeom>
          <a:solidFill>
            <a:schemeClr val="tx1">
              <a:alpha val="2584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ADE2F6-9C16-D2C5-87B6-73C6DFE10A6F}"/>
              </a:ext>
            </a:extLst>
          </p:cNvPr>
          <p:cNvSpPr txBox="1"/>
          <p:nvPr/>
        </p:nvSpPr>
        <p:spPr>
          <a:xfrm>
            <a:off x="542925" y="571500"/>
            <a:ext cx="11649075" cy="707886"/>
          </a:xfrm>
          <a:prstGeom prst="rect">
            <a:avLst/>
          </a:prstGeom>
          <a:noFill/>
        </p:spPr>
        <p:txBody>
          <a:bodyPr wrap="square" rtlCol="0">
            <a:spAutoFit/>
          </a:bodyPr>
          <a:lstStyle/>
          <a:p>
            <a:r>
              <a:rPr lang="en-US" sz="4000" b="1" dirty="0">
                <a:solidFill>
                  <a:schemeClr val="bg1"/>
                </a:solidFill>
                <a:latin typeface="Nexa Bold" panose="02000000000000000000" pitchFamily="2" charset="0"/>
              </a:rPr>
              <a:t>The Events Of Calvary: An Example To Follow</a:t>
            </a:r>
          </a:p>
        </p:txBody>
      </p:sp>
      <p:sp>
        <p:nvSpPr>
          <p:cNvPr id="2" name="TextBox 1">
            <a:extLst>
              <a:ext uri="{FF2B5EF4-FFF2-40B4-BE49-F238E27FC236}">
                <a16:creationId xmlns:a16="http://schemas.microsoft.com/office/drawing/2014/main" id="{18D9067B-D7BC-A8C7-466E-C47D3A483AF4}"/>
              </a:ext>
            </a:extLst>
          </p:cNvPr>
          <p:cNvSpPr txBox="1"/>
          <p:nvPr/>
        </p:nvSpPr>
        <p:spPr>
          <a:xfrm>
            <a:off x="646507" y="1464433"/>
            <a:ext cx="9894097" cy="584775"/>
          </a:xfrm>
          <a:prstGeom prst="rect">
            <a:avLst/>
          </a:prstGeom>
          <a:solidFill>
            <a:schemeClr val="tx1">
              <a:lumMod val="65000"/>
              <a:lumOff val="35000"/>
            </a:schemeClr>
          </a:solidFill>
          <a:ln>
            <a:solidFill>
              <a:schemeClr val="bg1"/>
            </a:solidFill>
          </a:ln>
        </p:spPr>
        <p:txBody>
          <a:bodyPr wrap="square" rtlCol="0">
            <a:spAutoFit/>
          </a:bodyPr>
          <a:lstStyle/>
          <a:p>
            <a:pPr algn="ctr"/>
            <a:r>
              <a:rPr lang="en-US" sz="3200" b="1" dirty="0">
                <a:solidFill>
                  <a:schemeClr val="bg1"/>
                </a:solidFill>
                <a:effectLst>
                  <a:outerShdw blurRad="50800" dist="12700" dir="5400000" algn="ctr" rotWithShape="0">
                    <a:srgbClr val="000000">
                      <a:alpha val="99000"/>
                    </a:srgbClr>
                  </a:outerShdw>
                </a:effectLst>
                <a:latin typeface="Nexa Bold" panose="02000000000000000000" pitchFamily="2" charset="0"/>
              </a:rPr>
              <a:t>Which Drink Will We Choose? </a:t>
            </a:r>
          </a:p>
        </p:txBody>
      </p:sp>
      <p:sp>
        <p:nvSpPr>
          <p:cNvPr id="5" name="TextBox 4">
            <a:extLst>
              <a:ext uri="{FF2B5EF4-FFF2-40B4-BE49-F238E27FC236}">
                <a16:creationId xmlns:a16="http://schemas.microsoft.com/office/drawing/2014/main" id="{FA0B9D12-2677-7E7A-095A-B96F8ADE192B}"/>
              </a:ext>
            </a:extLst>
          </p:cNvPr>
          <p:cNvSpPr txBox="1"/>
          <p:nvPr/>
        </p:nvSpPr>
        <p:spPr>
          <a:xfrm>
            <a:off x="646507" y="2311061"/>
            <a:ext cx="11530012" cy="1200329"/>
          </a:xfrm>
          <a:prstGeom prst="rect">
            <a:avLst/>
          </a:prstGeom>
          <a:solidFill>
            <a:srgbClr val="231A38"/>
          </a:solidFill>
          <a:ln>
            <a:solidFill>
              <a:schemeClr val="bg1"/>
            </a:solidFill>
          </a:ln>
          <a:scene3d>
            <a:camera prst="orthographicFront"/>
            <a:lightRig rig="flood" dir="t"/>
          </a:scene3d>
          <a:sp3d prstMaterial="metal"/>
        </p:spPr>
        <p:txBody>
          <a:bodyPr wrap="square" rtlCol="0">
            <a:spAutoFit/>
          </a:bodyPr>
          <a:lstStyle/>
          <a:p>
            <a:pPr algn="just"/>
            <a:r>
              <a:rPr lang="en-US" sz="2400" b="1" dirty="0">
                <a:solidFill>
                  <a:schemeClr val="bg1"/>
                </a:solidFill>
                <a:latin typeface="Nexa Bold" panose="02000000000000000000" pitchFamily="2" charset="0"/>
              </a:rPr>
              <a:t>“Therefore, since Christ has suffered in the flesh, arm yourselves also with the same purpose, because he who has suffered in the flesh has ceased from sin .”</a:t>
            </a:r>
          </a:p>
          <a:p>
            <a:pPr algn="r"/>
            <a:r>
              <a:rPr lang="en-US" sz="2400" b="1" dirty="0">
                <a:solidFill>
                  <a:schemeClr val="bg1"/>
                </a:solidFill>
                <a:latin typeface="Nexa Bold" panose="02000000000000000000" pitchFamily="2" charset="0"/>
              </a:rPr>
              <a:t>1 Peter 4:1 </a:t>
            </a:r>
            <a:endParaRPr lang="en-US" sz="2000" b="1" dirty="0">
              <a:solidFill>
                <a:schemeClr val="bg1"/>
              </a:solidFill>
              <a:latin typeface="Nexa Bold" panose="02000000000000000000" pitchFamily="2" charset="0"/>
            </a:endParaRPr>
          </a:p>
        </p:txBody>
      </p:sp>
      <p:sp>
        <p:nvSpPr>
          <p:cNvPr id="6" name="TextBox 5">
            <a:extLst>
              <a:ext uri="{FF2B5EF4-FFF2-40B4-BE49-F238E27FC236}">
                <a16:creationId xmlns:a16="http://schemas.microsoft.com/office/drawing/2014/main" id="{492A408F-6DE6-C0FE-C36F-65BE4C4CCBE7}"/>
              </a:ext>
            </a:extLst>
          </p:cNvPr>
          <p:cNvSpPr txBox="1"/>
          <p:nvPr/>
        </p:nvSpPr>
        <p:spPr>
          <a:xfrm>
            <a:off x="1816893" y="3773243"/>
            <a:ext cx="8558213" cy="646331"/>
          </a:xfrm>
          <a:prstGeom prst="rect">
            <a:avLst/>
          </a:prstGeom>
          <a:solidFill>
            <a:srgbClr val="331426"/>
          </a:solidFill>
          <a:ln>
            <a:solidFill>
              <a:schemeClr val="bg1"/>
            </a:solidFill>
          </a:ln>
        </p:spPr>
        <p:txBody>
          <a:bodyPr wrap="square" rtlCol="0">
            <a:spAutoFit/>
          </a:bodyPr>
          <a:lstStyle/>
          <a:p>
            <a:pPr algn="ctr"/>
            <a:r>
              <a:rPr lang="en-US" sz="3600" dirty="0">
                <a:solidFill>
                  <a:schemeClr val="bg1"/>
                </a:solidFill>
                <a:latin typeface="Nexa Light" panose="02000000000000000000" pitchFamily="2" charset="0"/>
              </a:rPr>
              <a:t>At Work &amp; School</a:t>
            </a:r>
          </a:p>
        </p:txBody>
      </p:sp>
      <p:sp>
        <p:nvSpPr>
          <p:cNvPr id="10" name="TextBox 9">
            <a:extLst>
              <a:ext uri="{FF2B5EF4-FFF2-40B4-BE49-F238E27FC236}">
                <a16:creationId xmlns:a16="http://schemas.microsoft.com/office/drawing/2014/main" id="{EF9D7AC3-0F01-F7F6-7AD0-17B842E85790}"/>
              </a:ext>
            </a:extLst>
          </p:cNvPr>
          <p:cNvSpPr txBox="1"/>
          <p:nvPr/>
        </p:nvSpPr>
        <p:spPr>
          <a:xfrm>
            <a:off x="1816892" y="4581225"/>
            <a:ext cx="8558213" cy="646331"/>
          </a:xfrm>
          <a:prstGeom prst="rect">
            <a:avLst/>
          </a:prstGeom>
          <a:solidFill>
            <a:srgbClr val="331426"/>
          </a:solidFill>
          <a:ln>
            <a:solidFill>
              <a:schemeClr val="bg1"/>
            </a:solidFill>
          </a:ln>
        </p:spPr>
        <p:txBody>
          <a:bodyPr wrap="square" rtlCol="0">
            <a:spAutoFit/>
          </a:bodyPr>
          <a:lstStyle/>
          <a:p>
            <a:pPr algn="ctr"/>
            <a:r>
              <a:rPr lang="en-US" sz="3600" dirty="0">
                <a:solidFill>
                  <a:schemeClr val="bg1"/>
                </a:solidFill>
                <a:latin typeface="Nexa Light" panose="02000000000000000000" pitchFamily="2" charset="0"/>
              </a:rPr>
              <a:t>In Dating Relationships &amp; Marriage</a:t>
            </a:r>
          </a:p>
        </p:txBody>
      </p:sp>
    </p:spTree>
    <p:extLst>
      <p:ext uri="{BB962C8B-B14F-4D97-AF65-F5344CB8AC3E}">
        <p14:creationId xmlns:p14="http://schemas.microsoft.com/office/powerpoint/2010/main" val="9538574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767</Words>
  <Application>Microsoft Macintosh PowerPoint</Application>
  <PresentationFormat>Widescreen</PresentationFormat>
  <Paragraphs>50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2</cp:revision>
  <dcterms:created xsi:type="dcterms:W3CDTF">2023-08-30T17:00:16Z</dcterms:created>
  <dcterms:modified xsi:type="dcterms:W3CDTF">2023-08-31T16:01:24Z</dcterms:modified>
</cp:coreProperties>
</file>