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
  </p:notesMasterIdLst>
  <p:sldIdLst>
    <p:sldId id="256" r:id="rId2"/>
    <p:sldId id="257" r:id="rId3"/>
    <p:sldId id="259" r:id="rId4"/>
    <p:sldId id="260" r:id="rId5"/>
    <p:sldId id="258" r:id="rId6"/>
  </p:sldIdLst>
  <p:sldSz cx="12801600" cy="9601200" type="A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D5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728"/>
  </p:normalViewPr>
  <p:slideViewPr>
    <p:cSldViewPr snapToGrid="0">
      <p:cViewPr varScale="1">
        <p:scale>
          <a:sx n="59" d="100"/>
          <a:sy n="59" d="100"/>
        </p:scale>
        <p:origin x="114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7DE98A-CE15-324C-803E-6CED1FADF6F1}" type="datetimeFigureOut">
              <a:rPr lang="en-US" smtClean="0"/>
              <a:t>10/15/2023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26F5A6-427C-0A4F-BA84-10442BBF59DF}" type="slidenum">
              <a:rPr lang="en-US" smtClean="0"/>
              <a:t>‹#›</a:t>
            </a:fld>
            <a:endParaRPr lang="en-US"/>
          </a:p>
        </p:txBody>
      </p:sp>
    </p:spTree>
    <p:extLst>
      <p:ext uri="{BB962C8B-B14F-4D97-AF65-F5344CB8AC3E}">
        <p14:creationId xmlns:p14="http://schemas.microsoft.com/office/powerpoint/2010/main" val="628438702"/>
      </p:ext>
    </p:extLst>
  </p:cSld>
  <p:clrMap bg1="lt1" tx1="dk1" bg2="lt2" tx2="dk2" accent1="accent1" accent2="accent2" accent3="accent3" accent4="accent4" accent5="accent5" accent6="accent6" hlink="hlink" folHlink="folHlink"/>
  <p:notesStyle>
    <a:lvl1pPr marL="0" algn="l" defTabSz="1075334" rtl="0" eaLnBrk="1" latinLnBrk="0" hangingPunct="1">
      <a:defRPr sz="1411" kern="1200">
        <a:solidFill>
          <a:schemeClr val="tx1"/>
        </a:solidFill>
        <a:latin typeface="+mn-lt"/>
        <a:ea typeface="+mn-ea"/>
        <a:cs typeface="+mn-cs"/>
      </a:defRPr>
    </a:lvl1pPr>
    <a:lvl2pPr marL="537667" algn="l" defTabSz="1075334" rtl="0" eaLnBrk="1" latinLnBrk="0" hangingPunct="1">
      <a:defRPr sz="1411" kern="1200">
        <a:solidFill>
          <a:schemeClr val="tx1"/>
        </a:solidFill>
        <a:latin typeface="+mn-lt"/>
        <a:ea typeface="+mn-ea"/>
        <a:cs typeface="+mn-cs"/>
      </a:defRPr>
    </a:lvl2pPr>
    <a:lvl3pPr marL="1075334" algn="l" defTabSz="1075334" rtl="0" eaLnBrk="1" latinLnBrk="0" hangingPunct="1">
      <a:defRPr sz="1411" kern="1200">
        <a:solidFill>
          <a:schemeClr val="tx1"/>
        </a:solidFill>
        <a:latin typeface="+mn-lt"/>
        <a:ea typeface="+mn-ea"/>
        <a:cs typeface="+mn-cs"/>
      </a:defRPr>
    </a:lvl3pPr>
    <a:lvl4pPr marL="1613002" algn="l" defTabSz="1075334" rtl="0" eaLnBrk="1" latinLnBrk="0" hangingPunct="1">
      <a:defRPr sz="1411" kern="1200">
        <a:solidFill>
          <a:schemeClr val="tx1"/>
        </a:solidFill>
        <a:latin typeface="+mn-lt"/>
        <a:ea typeface="+mn-ea"/>
        <a:cs typeface="+mn-cs"/>
      </a:defRPr>
    </a:lvl4pPr>
    <a:lvl5pPr marL="2150669" algn="l" defTabSz="1075334" rtl="0" eaLnBrk="1" latinLnBrk="0" hangingPunct="1">
      <a:defRPr sz="1411" kern="1200">
        <a:solidFill>
          <a:schemeClr val="tx1"/>
        </a:solidFill>
        <a:latin typeface="+mn-lt"/>
        <a:ea typeface="+mn-ea"/>
        <a:cs typeface="+mn-cs"/>
      </a:defRPr>
    </a:lvl5pPr>
    <a:lvl6pPr marL="2688336" algn="l" defTabSz="1075334" rtl="0" eaLnBrk="1" latinLnBrk="0" hangingPunct="1">
      <a:defRPr sz="1411" kern="1200">
        <a:solidFill>
          <a:schemeClr val="tx1"/>
        </a:solidFill>
        <a:latin typeface="+mn-lt"/>
        <a:ea typeface="+mn-ea"/>
        <a:cs typeface="+mn-cs"/>
      </a:defRPr>
    </a:lvl6pPr>
    <a:lvl7pPr marL="3226003" algn="l" defTabSz="1075334" rtl="0" eaLnBrk="1" latinLnBrk="0" hangingPunct="1">
      <a:defRPr sz="1411" kern="1200">
        <a:solidFill>
          <a:schemeClr val="tx1"/>
        </a:solidFill>
        <a:latin typeface="+mn-lt"/>
        <a:ea typeface="+mn-ea"/>
        <a:cs typeface="+mn-cs"/>
      </a:defRPr>
    </a:lvl7pPr>
    <a:lvl8pPr marL="3763670" algn="l" defTabSz="1075334" rtl="0" eaLnBrk="1" latinLnBrk="0" hangingPunct="1">
      <a:defRPr sz="1411" kern="1200">
        <a:solidFill>
          <a:schemeClr val="tx1"/>
        </a:solidFill>
        <a:latin typeface="+mn-lt"/>
        <a:ea typeface="+mn-ea"/>
        <a:cs typeface="+mn-cs"/>
      </a:defRPr>
    </a:lvl8pPr>
    <a:lvl9pPr marL="4301338" algn="l" defTabSz="1075334" rtl="0" eaLnBrk="1" latinLnBrk="0" hangingPunct="1">
      <a:defRPr sz="1411"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26F5A6-427C-0A4F-BA84-10442BBF59DF}" type="slidenum">
              <a:rPr lang="en-US" smtClean="0"/>
              <a:t>1</a:t>
            </a:fld>
            <a:endParaRPr lang="en-US"/>
          </a:p>
        </p:txBody>
      </p:sp>
    </p:spTree>
    <p:extLst>
      <p:ext uri="{BB962C8B-B14F-4D97-AF65-F5344CB8AC3E}">
        <p14:creationId xmlns:p14="http://schemas.microsoft.com/office/powerpoint/2010/main" val="3911478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26F5A6-427C-0A4F-BA84-10442BBF59DF}" type="slidenum">
              <a:rPr lang="en-US" smtClean="0"/>
              <a:t>2</a:t>
            </a:fld>
            <a:endParaRPr lang="en-US"/>
          </a:p>
        </p:txBody>
      </p:sp>
    </p:spTree>
    <p:extLst>
      <p:ext uri="{BB962C8B-B14F-4D97-AF65-F5344CB8AC3E}">
        <p14:creationId xmlns:p14="http://schemas.microsoft.com/office/powerpoint/2010/main" val="4270266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26F5A6-427C-0A4F-BA84-10442BBF59DF}" type="slidenum">
              <a:rPr lang="en-US" smtClean="0"/>
              <a:t>3</a:t>
            </a:fld>
            <a:endParaRPr lang="en-US"/>
          </a:p>
        </p:txBody>
      </p:sp>
    </p:spTree>
    <p:extLst>
      <p:ext uri="{BB962C8B-B14F-4D97-AF65-F5344CB8AC3E}">
        <p14:creationId xmlns:p14="http://schemas.microsoft.com/office/powerpoint/2010/main" val="2930945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26F5A6-427C-0A4F-BA84-10442BBF59DF}" type="slidenum">
              <a:rPr lang="en-US" smtClean="0"/>
              <a:t>4</a:t>
            </a:fld>
            <a:endParaRPr lang="en-US"/>
          </a:p>
        </p:txBody>
      </p:sp>
    </p:spTree>
    <p:extLst>
      <p:ext uri="{BB962C8B-B14F-4D97-AF65-F5344CB8AC3E}">
        <p14:creationId xmlns:p14="http://schemas.microsoft.com/office/powerpoint/2010/main" val="3985042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26F5A6-427C-0A4F-BA84-10442BBF59DF}" type="slidenum">
              <a:rPr lang="en-US" smtClean="0"/>
              <a:t>5</a:t>
            </a:fld>
            <a:endParaRPr lang="en-US"/>
          </a:p>
        </p:txBody>
      </p:sp>
    </p:spTree>
    <p:extLst>
      <p:ext uri="{BB962C8B-B14F-4D97-AF65-F5344CB8AC3E}">
        <p14:creationId xmlns:p14="http://schemas.microsoft.com/office/powerpoint/2010/main" val="4218696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120" y="1571308"/>
            <a:ext cx="10881360" cy="3342640"/>
          </a:xfrm>
        </p:spPr>
        <p:txBody>
          <a:bodyPr anchor="b"/>
          <a:lstStyle>
            <a:lvl1pPr algn="ctr">
              <a:defRPr sz="8400"/>
            </a:lvl1pPr>
          </a:lstStyle>
          <a:p>
            <a:r>
              <a:rPr lang="en-US"/>
              <a:t>Click to edit Master title style</a:t>
            </a:r>
            <a:endParaRPr lang="en-US" dirty="0"/>
          </a:p>
        </p:txBody>
      </p:sp>
      <p:sp>
        <p:nvSpPr>
          <p:cNvPr id="3" name="Subtitle 2"/>
          <p:cNvSpPr>
            <a:spLocks noGrp="1"/>
          </p:cNvSpPr>
          <p:nvPr>
            <p:ph type="subTitle" idx="1"/>
          </p:nvPr>
        </p:nvSpPr>
        <p:spPr>
          <a:xfrm>
            <a:off x="1600200" y="5042853"/>
            <a:ext cx="9601200" cy="2318067"/>
          </a:xfrm>
        </p:spPr>
        <p:txBody>
          <a:bodyPr/>
          <a:lstStyle>
            <a:lvl1pPr marL="0" indent="0" algn="ctr">
              <a:buNone/>
              <a:defRPr sz="3360"/>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9425A0D-BA2B-B347-BB3E-D31394906B92}"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2E04B-0ECF-6C43-9B75-38D317546FF3}" type="slidenum">
              <a:rPr lang="en-US" smtClean="0"/>
              <a:t>‹#›</a:t>
            </a:fld>
            <a:endParaRPr lang="en-US"/>
          </a:p>
        </p:txBody>
      </p:sp>
    </p:spTree>
    <p:extLst>
      <p:ext uri="{BB962C8B-B14F-4D97-AF65-F5344CB8AC3E}">
        <p14:creationId xmlns:p14="http://schemas.microsoft.com/office/powerpoint/2010/main" val="3018843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425A0D-BA2B-B347-BB3E-D31394906B92}"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2E04B-0ECF-6C43-9B75-38D317546FF3}" type="slidenum">
              <a:rPr lang="en-US" smtClean="0"/>
              <a:t>‹#›</a:t>
            </a:fld>
            <a:endParaRPr lang="en-US"/>
          </a:p>
        </p:txBody>
      </p:sp>
    </p:spTree>
    <p:extLst>
      <p:ext uri="{BB962C8B-B14F-4D97-AF65-F5344CB8AC3E}">
        <p14:creationId xmlns:p14="http://schemas.microsoft.com/office/powerpoint/2010/main" val="1875770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6" y="511175"/>
            <a:ext cx="2760345" cy="81365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80111" y="511175"/>
            <a:ext cx="8121015" cy="813657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425A0D-BA2B-B347-BB3E-D31394906B92}"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2E04B-0ECF-6C43-9B75-38D317546FF3}" type="slidenum">
              <a:rPr lang="en-US" smtClean="0"/>
              <a:t>‹#›</a:t>
            </a:fld>
            <a:endParaRPr lang="en-US"/>
          </a:p>
        </p:txBody>
      </p:sp>
    </p:spTree>
    <p:extLst>
      <p:ext uri="{BB962C8B-B14F-4D97-AF65-F5344CB8AC3E}">
        <p14:creationId xmlns:p14="http://schemas.microsoft.com/office/powerpoint/2010/main" val="1316957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425A0D-BA2B-B347-BB3E-D31394906B92}"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2E04B-0ECF-6C43-9B75-38D317546FF3}" type="slidenum">
              <a:rPr lang="en-US" smtClean="0"/>
              <a:t>‹#›</a:t>
            </a:fld>
            <a:endParaRPr lang="en-US"/>
          </a:p>
        </p:txBody>
      </p:sp>
    </p:spTree>
    <p:extLst>
      <p:ext uri="{BB962C8B-B14F-4D97-AF65-F5344CB8AC3E}">
        <p14:creationId xmlns:p14="http://schemas.microsoft.com/office/powerpoint/2010/main" val="2601367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73443" y="2393635"/>
            <a:ext cx="11041380" cy="3993832"/>
          </a:xfrm>
        </p:spPr>
        <p:txBody>
          <a:bodyPr anchor="b"/>
          <a:lstStyle>
            <a:lvl1pPr>
              <a:defRPr sz="8400"/>
            </a:lvl1pPr>
          </a:lstStyle>
          <a:p>
            <a:r>
              <a:rPr lang="en-US"/>
              <a:t>Click to edit Master title style</a:t>
            </a:r>
            <a:endParaRPr lang="en-US" dirty="0"/>
          </a:p>
        </p:txBody>
      </p:sp>
      <p:sp>
        <p:nvSpPr>
          <p:cNvPr id="3" name="Text Placeholder 2"/>
          <p:cNvSpPr>
            <a:spLocks noGrp="1"/>
          </p:cNvSpPr>
          <p:nvPr>
            <p:ph type="body" idx="1"/>
          </p:nvPr>
        </p:nvSpPr>
        <p:spPr>
          <a:xfrm>
            <a:off x="873443" y="6425250"/>
            <a:ext cx="11041380" cy="2100262"/>
          </a:xfrm>
        </p:spPr>
        <p:txBody>
          <a:bodyPr/>
          <a:lstStyle>
            <a:lvl1pPr marL="0" indent="0">
              <a:buNone/>
              <a:defRPr sz="3360">
                <a:solidFill>
                  <a:schemeClr val="tx1"/>
                </a:solidFill>
              </a:defRPr>
            </a:lvl1pPr>
            <a:lvl2pPr marL="640080" indent="0">
              <a:buNone/>
              <a:defRPr sz="2800">
                <a:solidFill>
                  <a:schemeClr val="tx1">
                    <a:tint val="75000"/>
                  </a:schemeClr>
                </a:solidFill>
              </a:defRPr>
            </a:lvl2pPr>
            <a:lvl3pPr marL="1280160" indent="0">
              <a:buNone/>
              <a:defRPr sz="2520">
                <a:solidFill>
                  <a:schemeClr val="tx1">
                    <a:tint val="75000"/>
                  </a:schemeClr>
                </a:solidFill>
              </a:defRPr>
            </a:lvl3pPr>
            <a:lvl4pPr marL="1920240" indent="0">
              <a:buNone/>
              <a:defRPr sz="2240">
                <a:solidFill>
                  <a:schemeClr val="tx1">
                    <a:tint val="75000"/>
                  </a:schemeClr>
                </a:solidFill>
              </a:defRPr>
            </a:lvl4pPr>
            <a:lvl5pPr marL="2560320" indent="0">
              <a:buNone/>
              <a:defRPr sz="2240">
                <a:solidFill>
                  <a:schemeClr val="tx1">
                    <a:tint val="75000"/>
                  </a:schemeClr>
                </a:solidFill>
              </a:defRPr>
            </a:lvl5pPr>
            <a:lvl6pPr marL="3200400" indent="0">
              <a:buNone/>
              <a:defRPr sz="2240">
                <a:solidFill>
                  <a:schemeClr val="tx1">
                    <a:tint val="75000"/>
                  </a:schemeClr>
                </a:solidFill>
              </a:defRPr>
            </a:lvl6pPr>
            <a:lvl7pPr marL="3840480" indent="0">
              <a:buNone/>
              <a:defRPr sz="2240">
                <a:solidFill>
                  <a:schemeClr val="tx1">
                    <a:tint val="75000"/>
                  </a:schemeClr>
                </a:solidFill>
              </a:defRPr>
            </a:lvl7pPr>
            <a:lvl8pPr marL="4480560" indent="0">
              <a:buNone/>
              <a:defRPr sz="2240">
                <a:solidFill>
                  <a:schemeClr val="tx1">
                    <a:tint val="75000"/>
                  </a:schemeClr>
                </a:solidFill>
              </a:defRPr>
            </a:lvl8pPr>
            <a:lvl9pPr marL="5120640" indent="0">
              <a:buNone/>
              <a:defRPr sz="22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425A0D-BA2B-B347-BB3E-D31394906B92}"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2E04B-0ECF-6C43-9B75-38D317546FF3}" type="slidenum">
              <a:rPr lang="en-US" smtClean="0"/>
              <a:t>‹#›</a:t>
            </a:fld>
            <a:endParaRPr lang="en-US"/>
          </a:p>
        </p:txBody>
      </p:sp>
    </p:spTree>
    <p:extLst>
      <p:ext uri="{BB962C8B-B14F-4D97-AF65-F5344CB8AC3E}">
        <p14:creationId xmlns:p14="http://schemas.microsoft.com/office/powerpoint/2010/main" val="127247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80110" y="2555875"/>
            <a:ext cx="5440680" cy="60918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80810" y="2555875"/>
            <a:ext cx="5440680" cy="60918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9425A0D-BA2B-B347-BB3E-D31394906B92}"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2E04B-0ECF-6C43-9B75-38D317546FF3}" type="slidenum">
              <a:rPr lang="en-US" smtClean="0"/>
              <a:t>‹#›</a:t>
            </a:fld>
            <a:endParaRPr lang="en-US"/>
          </a:p>
        </p:txBody>
      </p:sp>
    </p:spTree>
    <p:extLst>
      <p:ext uri="{BB962C8B-B14F-4D97-AF65-F5344CB8AC3E}">
        <p14:creationId xmlns:p14="http://schemas.microsoft.com/office/powerpoint/2010/main" val="1958488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81777" y="511177"/>
            <a:ext cx="11041380" cy="1855788"/>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1779" y="2353628"/>
            <a:ext cx="5415676"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US"/>
              <a:t>Click to edit Master text styles</a:t>
            </a:r>
          </a:p>
        </p:txBody>
      </p:sp>
      <p:sp>
        <p:nvSpPr>
          <p:cNvPr id="4" name="Content Placeholder 3"/>
          <p:cNvSpPr>
            <a:spLocks noGrp="1"/>
          </p:cNvSpPr>
          <p:nvPr>
            <p:ph sz="half" idx="2"/>
          </p:nvPr>
        </p:nvSpPr>
        <p:spPr>
          <a:xfrm>
            <a:off x="881779" y="3507105"/>
            <a:ext cx="5415676" cy="5158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80811" y="2353628"/>
            <a:ext cx="5442347"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US"/>
              <a:t>Click to edit Master text styles</a:t>
            </a:r>
          </a:p>
        </p:txBody>
      </p:sp>
      <p:sp>
        <p:nvSpPr>
          <p:cNvPr id="6" name="Content Placeholder 5"/>
          <p:cNvSpPr>
            <a:spLocks noGrp="1"/>
          </p:cNvSpPr>
          <p:nvPr>
            <p:ph sz="quarter" idx="4"/>
          </p:nvPr>
        </p:nvSpPr>
        <p:spPr>
          <a:xfrm>
            <a:off x="6480811" y="3507105"/>
            <a:ext cx="5442347" cy="5158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9425A0D-BA2B-B347-BB3E-D31394906B92}" type="datetimeFigureOut">
              <a:rPr lang="en-US" smtClean="0"/>
              <a:t>10/15/2023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D2E04B-0ECF-6C43-9B75-38D317546FF3}" type="slidenum">
              <a:rPr lang="en-US" smtClean="0"/>
              <a:t>‹#›</a:t>
            </a:fld>
            <a:endParaRPr lang="en-US"/>
          </a:p>
        </p:txBody>
      </p:sp>
    </p:spTree>
    <p:extLst>
      <p:ext uri="{BB962C8B-B14F-4D97-AF65-F5344CB8AC3E}">
        <p14:creationId xmlns:p14="http://schemas.microsoft.com/office/powerpoint/2010/main" val="2954061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9425A0D-BA2B-B347-BB3E-D31394906B92}" type="datetimeFigureOut">
              <a:rPr lang="en-US" smtClean="0"/>
              <a:t>10/15/2023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D2E04B-0ECF-6C43-9B75-38D317546FF3}" type="slidenum">
              <a:rPr lang="en-US" smtClean="0"/>
              <a:t>‹#›</a:t>
            </a:fld>
            <a:endParaRPr lang="en-US"/>
          </a:p>
        </p:txBody>
      </p:sp>
    </p:spTree>
    <p:extLst>
      <p:ext uri="{BB962C8B-B14F-4D97-AF65-F5344CB8AC3E}">
        <p14:creationId xmlns:p14="http://schemas.microsoft.com/office/powerpoint/2010/main" val="2688470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425A0D-BA2B-B347-BB3E-D31394906B92}" type="datetimeFigureOut">
              <a:rPr lang="en-US" smtClean="0"/>
              <a:t>10/15/2023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D2E04B-0ECF-6C43-9B75-38D317546FF3}" type="slidenum">
              <a:rPr lang="en-US" smtClean="0"/>
              <a:t>‹#›</a:t>
            </a:fld>
            <a:endParaRPr lang="en-US"/>
          </a:p>
        </p:txBody>
      </p:sp>
    </p:spTree>
    <p:extLst>
      <p:ext uri="{BB962C8B-B14F-4D97-AF65-F5344CB8AC3E}">
        <p14:creationId xmlns:p14="http://schemas.microsoft.com/office/powerpoint/2010/main" val="1007141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en-US"/>
              <a:t>Click to edit Master title style</a:t>
            </a:r>
            <a:endParaRPr lang="en-US" dirty="0"/>
          </a:p>
        </p:txBody>
      </p:sp>
      <p:sp>
        <p:nvSpPr>
          <p:cNvPr id="3" name="Content Placeholder 2"/>
          <p:cNvSpPr>
            <a:spLocks noGrp="1"/>
          </p:cNvSpPr>
          <p:nvPr>
            <p:ph idx="1"/>
          </p:nvPr>
        </p:nvSpPr>
        <p:spPr>
          <a:xfrm>
            <a:off x="5442347" y="1382397"/>
            <a:ext cx="6480810" cy="6823075"/>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C9425A0D-BA2B-B347-BB3E-D31394906B92}"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2E04B-0ECF-6C43-9B75-38D317546FF3}" type="slidenum">
              <a:rPr lang="en-US" smtClean="0"/>
              <a:t>‹#›</a:t>
            </a:fld>
            <a:endParaRPr lang="en-US"/>
          </a:p>
        </p:txBody>
      </p:sp>
    </p:spTree>
    <p:extLst>
      <p:ext uri="{BB962C8B-B14F-4D97-AF65-F5344CB8AC3E}">
        <p14:creationId xmlns:p14="http://schemas.microsoft.com/office/powerpoint/2010/main" val="3044917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42347" y="1382397"/>
            <a:ext cx="6480810" cy="6823075"/>
          </a:xfrm>
        </p:spPr>
        <p:txBody>
          <a:bodyPr anchor="t"/>
          <a:lstStyle>
            <a:lvl1pPr marL="0" indent="0">
              <a:buNone/>
              <a:defRPr sz="4480"/>
            </a:lvl1pPr>
            <a:lvl2pPr marL="640080" indent="0">
              <a:buNone/>
              <a:defRPr sz="3920"/>
            </a:lvl2pPr>
            <a:lvl3pPr marL="1280160" indent="0">
              <a:buNone/>
              <a:defRPr sz="336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r>
              <a:rPr lang="en-US"/>
              <a:t>Click icon to add picture</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C9425A0D-BA2B-B347-BB3E-D31394906B92}"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2E04B-0ECF-6C43-9B75-38D317546FF3}" type="slidenum">
              <a:rPr lang="en-US" smtClean="0"/>
              <a:t>‹#›</a:t>
            </a:fld>
            <a:endParaRPr lang="en-US"/>
          </a:p>
        </p:txBody>
      </p:sp>
    </p:spTree>
    <p:extLst>
      <p:ext uri="{BB962C8B-B14F-4D97-AF65-F5344CB8AC3E}">
        <p14:creationId xmlns:p14="http://schemas.microsoft.com/office/powerpoint/2010/main" val="1350837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511177"/>
            <a:ext cx="11041380" cy="185578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80110" y="2555875"/>
            <a:ext cx="11041380" cy="60918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0110" y="8898892"/>
            <a:ext cx="2880360" cy="511175"/>
          </a:xfrm>
          <a:prstGeom prst="rect">
            <a:avLst/>
          </a:prstGeom>
        </p:spPr>
        <p:txBody>
          <a:bodyPr vert="horz" lIns="91440" tIns="45720" rIns="91440" bIns="45720" rtlCol="0" anchor="ctr"/>
          <a:lstStyle>
            <a:lvl1pPr algn="l">
              <a:defRPr sz="1680">
                <a:solidFill>
                  <a:schemeClr val="tx1">
                    <a:tint val="75000"/>
                  </a:schemeClr>
                </a:solidFill>
              </a:defRPr>
            </a:lvl1pPr>
          </a:lstStyle>
          <a:p>
            <a:fld id="{C9425A0D-BA2B-B347-BB3E-D31394906B92}" type="datetimeFigureOut">
              <a:rPr lang="en-US" smtClean="0"/>
              <a:t>10/15/2023</a:t>
            </a:fld>
            <a:endParaRPr lang="en-US"/>
          </a:p>
        </p:txBody>
      </p:sp>
      <p:sp>
        <p:nvSpPr>
          <p:cNvPr id="5" name="Footer Placeholder 4"/>
          <p:cNvSpPr>
            <a:spLocks noGrp="1"/>
          </p:cNvSpPr>
          <p:nvPr>
            <p:ph type="ftr" sz="quarter" idx="3"/>
          </p:nvPr>
        </p:nvSpPr>
        <p:spPr>
          <a:xfrm>
            <a:off x="4240530" y="8898892"/>
            <a:ext cx="4320540" cy="511175"/>
          </a:xfrm>
          <a:prstGeom prst="rect">
            <a:avLst/>
          </a:prstGeom>
        </p:spPr>
        <p:txBody>
          <a:bodyPr vert="horz" lIns="91440" tIns="45720" rIns="91440" bIns="45720" rtlCol="0" anchor="ctr"/>
          <a:lstStyle>
            <a:lvl1pPr algn="ctr">
              <a:defRPr sz="16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041130" y="8898892"/>
            <a:ext cx="2880360" cy="511175"/>
          </a:xfrm>
          <a:prstGeom prst="rect">
            <a:avLst/>
          </a:prstGeom>
        </p:spPr>
        <p:txBody>
          <a:bodyPr vert="horz" lIns="91440" tIns="45720" rIns="91440" bIns="45720" rtlCol="0" anchor="ctr"/>
          <a:lstStyle>
            <a:lvl1pPr algn="r">
              <a:defRPr sz="1680">
                <a:solidFill>
                  <a:schemeClr val="tx1">
                    <a:tint val="75000"/>
                  </a:schemeClr>
                </a:solidFill>
              </a:defRPr>
            </a:lvl1pPr>
          </a:lstStyle>
          <a:p>
            <a:fld id="{CDD2E04B-0ECF-6C43-9B75-38D317546FF3}" type="slidenum">
              <a:rPr lang="en-US" smtClean="0"/>
              <a:t>‹#›</a:t>
            </a:fld>
            <a:endParaRPr lang="en-US"/>
          </a:p>
        </p:txBody>
      </p:sp>
    </p:spTree>
    <p:extLst>
      <p:ext uri="{BB962C8B-B14F-4D97-AF65-F5344CB8AC3E}">
        <p14:creationId xmlns:p14="http://schemas.microsoft.com/office/powerpoint/2010/main" val="3873394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p:titleStyle>
    <p:bodyStyle>
      <a:lvl1pPr marL="320040" indent="-320040" algn="l" defTabSz="1280160" rtl="0" eaLnBrk="1" latinLnBrk="0" hangingPunct="1">
        <a:lnSpc>
          <a:spcPct val="90000"/>
        </a:lnSpc>
        <a:spcBef>
          <a:spcPts val="1400"/>
        </a:spcBef>
        <a:buFont typeface="Arial" panose="020B0604020202020204" pitchFamily="34" charset="0"/>
        <a:buChar char="•"/>
        <a:defRPr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p:bodyStyle>
    <p:otherStyle>
      <a:defPPr>
        <a:defRPr lang="en-US"/>
      </a:defPPr>
      <a:lvl1pPr marL="0" algn="l" defTabSz="1280160" rtl="0" eaLnBrk="1" latinLnBrk="0" hangingPunct="1">
        <a:defRPr sz="2520" kern="1200">
          <a:solidFill>
            <a:schemeClr val="tx1"/>
          </a:solidFill>
          <a:latin typeface="+mn-lt"/>
          <a:ea typeface="+mn-ea"/>
          <a:cs typeface="+mn-cs"/>
        </a:defRPr>
      </a:lvl1pPr>
      <a:lvl2pPr marL="640080" algn="l" defTabSz="1280160" rtl="0" eaLnBrk="1" latinLnBrk="0" hangingPunct="1">
        <a:defRPr sz="2520" kern="1200">
          <a:solidFill>
            <a:schemeClr val="tx1"/>
          </a:solidFill>
          <a:latin typeface="+mn-lt"/>
          <a:ea typeface="+mn-ea"/>
          <a:cs typeface="+mn-cs"/>
        </a:defRPr>
      </a:lvl2pPr>
      <a:lvl3pPr marL="1280160" algn="l" defTabSz="1280160" rtl="0" eaLnBrk="1" latinLnBrk="0" hangingPunct="1">
        <a:defRPr sz="2520" kern="1200">
          <a:solidFill>
            <a:schemeClr val="tx1"/>
          </a:solidFill>
          <a:latin typeface="+mn-lt"/>
          <a:ea typeface="+mn-ea"/>
          <a:cs typeface="+mn-cs"/>
        </a:defRPr>
      </a:lvl3pPr>
      <a:lvl4pPr marL="1920240" algn="l" defTabSz="1280160" rtl="0" eaLnBrk="1" latinLnBrk="0" hangingPunct="1">
        <a:defRPr sz="2520" kern="1200">
          <a:solidFill>
            <a:schemeClr val="tx1"/>
          </a:solidFill>
          <a:latin typeface="+mn-lt"/>
          <a:ea typeface="+mn-ea"/>
          <a:cs typeface="+mn-cs"/>
        </a:defRPr>
      </a:lvl4pPr>
      <a:lvl5pPr marL="2560320" algn="l" defTabSz="1280160" rtl="0" eaLnBrk="1" latinLnBrk="0" hangingPunct="1">
        <a:defRPr sz="2520" kern="1200">
          <a:solidFill>
            <a:schemeClr val="tx1"/>
          </a:solidFill>
          <a:latin typeface="+mn-lt"/>
          <a:ea typeface="+mn-ea"/>
          <a:cs typeface="+mn-cs"/>
        </a:defRPr>
      </a:lvl5pPr>
      <a:lvl6pPr marL="3200400" algn="l" defTabSz="1280160" rtl="0" eaLnBrk="1" latinLnBrk="0" hangingPunct="1">
        <a:defRPr sz="2520" kern="1200">
          <a:solidFill>
            <a:schemeClr val="tx1"/>
          </a:solidFill>
          <a:latin typeface="+mn-lt"/>
          <a:ea typeface="+mn-ea"/>
          <a:cs typeface="+mn-cs"/>
        </a:defRPr>
      </a:lvl6pPr>
      <a:lvl7pPr marL="3840480" algn="l" defTabSz="1280160" rtl="0" eaLnBrk="1" latinLnBrk="0" hangingPunct="1">
        <a:defRPr sz="2520" kern="1200">
          <a:solidFill>
            <a:schemeClr val="tx1"/>
          </a:solidFill>
          <a:latin typeface="+mn-lt"/>
          <a:ea typeface="+mn-ea"/>
          <a:cs typeface="+mn-cs"/>
        </a:defRPr>
      </a:lvl7pPr>
      <a:lvl8pPr marL="4480560" algn="l" defTabSz="1280160" rtl="0" eaLnBrk="1" latinLnBrk="0" hangingPunct="1">
        <a:defRPr sz="2520" kern="1200">
          <a:solidFill>
            <a:schemeClr val="tx1"/>
          </a:solidFill>
          <a:latin typeface="+mn-lt"/>
          <a:ea typeface="+mn-ea"/>
          <a:cs typeface="+mn-cs"/>
        </a:defRPr>
      </a:lvl8pPr>
      <a:lvl9pPr marL="5120640" algn="l" defTabSz="1280160" rtl="0" eaLnBrk="1" latinLnBrk="0" hangingPunct="1">
        <a:defRPr sz="25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4D5D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C8B10-1D27-14CE-24A9-F4F41EC770F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D2F2A04-8672-F0AA-7820-46A158A37B61}"/>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E2A1E5B-111F-AFE8-0A8C-53863AF9FB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8834" y="1374275"/>
            <a:ext cx="10144516" cy="6998200"/>
          </a:xfrm>
          <a:prstGeom prst="rect">
            <a:avLst/>
          </a:prstGeom>
          <a:effectLst>
            <a:softEdge rad="127000"/>
          </a:effectLst>
        </p:spPr>
      </p:pic>
    </p:spTree>
    <p:extLst>
      <p:ext uri="{BB962C8B-B14F-4D97-AF65-F5344CB8AC3E}">
        <p14:creationId xmlns:p14="http://schemas.microsoft.com/office/powerpoint/2010/main" val="2238941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4D5D5"/>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D3D0032-6410-5111-5295-0576D4BFF3C4}"/>
              </a:ext>
            </a:extLst>
          </p:cNvPr>
          <p:cNvSpPr txBox="1"/>
          <p:nvPr/>
        </p:nvSpPr>
        <p:spPr>
          <a:xfrm>
            <a:off x="590552" y="1714501"/>
            <a:ext cx="6072187" cy="584775"/>
          </a:xfrm>
          <a:prstGeom prst="rect">
            <a:avLst/>
          </a:prstGeom>
          <a:noFill/>
        </p:spPr>
        <p:txBody>
          <a:bodyPr wrap="square" rtlCol="0">
            <a:spAutoFit/>
          </a:bodyPr>
          <a:lstStyle/>
          <a:p>
            <a:r>
              <a:rPr lang="en-US" sz="3200" b="1" dirty="0">
                <a:effectLst>
                  <a:outerShdw blurRad="50800" dist="50800" dir="5400000" algn="ctr" rotWithShape="0">
                    <a:schemeClr val="bg1">
                      <a:alpha val="99000"/>
                    </a:schemeClr>
                  </a:outerShdw>
                </a:effectLst>
                <a:latin typeface="Nexa Bold" panose="02000000000000000000" pitchFamily="2" charset="0"/>
              </a:rPr>
              <a:t>Lessons From King Abimelech: </a:t>
            </a:r>
          </a:p>
        </p:txBody>
      </p:sp>
      <p:sp>
        <p:nvSpPr>
          <p:cNvPr id="6" name="TextBox 5">
            <a:extLst>
              <a:ext uri="{FF2B5EF4-FFF2-40B4-BE49-F238E27FC236}">
                <a16:creationId xmlns:a16="http://schemas.microsoft.com/office/drawing/2014/main" id="{C27FF3D0-0277-21C9-BB20-F779E4EB7613}"/>
              </a:ext>
            </a:extLst>
          </p:cNvPr>
          <p:cNvSpPr txBox="1"/>
          <p:nvPr/>
        </p:nvSpPr>
        <p:spPr>
          <a:xfrm>
            <a:off x="1516260" y="2429084"/>
            <a:ext cx="10292953" cy="584775"/>
          </a:xfrm>
          <a:prstGeom prst="rect">
            <a:avLst/>
          </a:prstGeom>
          <a:solidFill>
            <a:schemeClr val="dk1">
              <a:alpha val="89908"/>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200" b="1" dirty="0">
                <a:effectLst>
                  <a:outerShdw blurRad="50800" dist="50800" dir="5400000" algn="ctr" rotWithShape="0">
                    <a:srgbClr val="000000">
                      <a:alpha val="99000"/>
                    </a:srgbClr>
                  </a:outerShdw>
                </a:effectLst>
                <a:latin typeface="Nexa Bold" panose="02000000000000000000" pitchFamily="2" charset="0"/>
              </a:rPr>
              <a:t>Innocent People Suffer Because Of Wicked Men</a:t>
            </a:r>
          </a:p>
        </p:txBody>
      </p:sp>
      <p:sp>
        <p:nvSpPr>
          <p:cNvPr id="7" name="TextBox 6">
            <a:extLst>
              <a:ext uri="{FF2B5EF4-FFF2-40B4-BE49-F238E27FC236}">
                <a16:creationId xmlns:a16="http://schemas.microsoft.com/office/drawing/2014/main" id="{6B68DACD-E844-873E-90A8-2ABA428BAC88}"/>
              </a:ext>
            </a:extLst>
          </p:cNvPr>
          <p:cNvSpPr txBox="1"/>
          <p:nvPr/>
        </p:nvSpPr>
        <p:spPr>
          <a:xfrm>
            <a:off x="1297781" y="3435132"/>
            <a:ext cx="5364958" cy="523220"/>
          </a:xfrm>
          <a:prstGeom prst="rect">
            <a:avLst/>
          </a:prstGeom>
          <a:solidFill>
            <a:srgbClr val="002060">
              <a:alpha val="89908"/>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800" b="1" dirty="0">
                <a:effectLst>
                  <a:outerShdw blurRad="50800" dist="50800" dir="5400000" algn="ctr" rotWithShape="0">
                    <a:srgbClr val="000000">
                      <a:alpha val="99000"/>
                    </a:srgbClr>
                  </a:outerShdw>
                </a:effectLst>
                <a:latin typeface="Nexa Bold" panose="02000000000000000000" pitchFamily="2" charset="0"/>
              </a:rPr>
              <a:t>Abimelech’s 70 Brothers (v5)</a:t>
            </a:r>
          </a:p>
        </p:txBody>
      </p:sp>
      <p:sp>
        <p:nvSpPr>
          <p:cNvPr id="8" name="TextBox 7">
            <a:extLst>
              <a:ext uri="{FF2B5EF4-FFF2-40B4-BE49-F238E27FC236}">
                <a16:creationId xmlns:a16="http://schemas.microsoft.com/office/drawing/2014/main" id="{7691CA50-CB0B-43AE-D1C6-23B39F6D2187}"/>
              </a:ext>
            </a:extLst>
          </p:cNvPr>
          <p:cNvSpPr txBox="1"/>
          <p:nvPr/>
        </p:nvSpPr>
        <p:spPr>
          <a:xfrm>
            <a:off x="1297782" y="4362018"/>
            <a:ext cx="5364956" cy="523220"/>
          </a:xfrm>
          <a:prstGeom prst="rect">
            <a:avLst/>
          </a:prstGeom>
          <a:solidFill>
            <a:srgbClr val="002060">
              <a:alpha val="89908"/>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800" b="1" dirty="0">
                <a:effectLst>
                  <a:outerShdw blurRad="50800" dist="50800" dir="5400000" algn="ctr" rotWithShape="0">
                    <a:srgbClr val="000000">
                      <a:alpha val="99000"/>
                    </a:srgbClr>
                  </a:outerShdw>
                </a:effectLst>
                <a:latin typeface="Nexa Bold" panose="02000000000000000000" pitchFamily="2" charset="0"/>
              </a:rPr>
              <a:t>Jotham In Exile (v5) </a:t>
            </a:r>
          </a:p>
        </p:txBody>
      </p:sp>
      <p:sp>
        <p:nvSpPr>
          <p:cNvPr id="9" name="TextBox 8">
            <a:extLst>
              <a:ext uri="{FF2B5EF4-FFF2-40B4-BE49-F238E27FC236}">
                <a16:creationId xmlns:a16="http://schemas.microsoft.com/office/drawing/2014/main" id="{184A5E10-72CF-8692-9E02-35A97F35B30D}"/>
              </a:ext>
            </a:extLst>
          </p:cNvPr>
          <p:cNvSpPr txBox="1"/>
          <p:nvPr/>
        </p:nvSpPr>
        <p:spPr>
          <a:xfrm>
            <a:off x="1297780" y="6119412"/>
            <a:ext cx="5364956" cy="523220"/>
          </a:xfrm>
          <a:prstGeom prst="rect">
            <a:avLst/>
          </a:prstGeom>
          <a:solidFill>
            <a:srgbClr val="002060">
              <a:alpha val="89908"/>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800" b="1" dirty="0">
                <a:effectLst>
                  <a:outerShdw blurRad="50800" dist="50800" dir="5400000" algn="ctr" rotWithShape="0">
                    <a:srgbClr val="000000">
                      <a:alpha val="99000"/>
                    </a:srgbClr>
                  </a:outerShdw>
                </a:effectLst>
                <a:latin typeface="Nexa Bold" panose="02000000000000000000" pitchFamily="2" charset="0"/>
              </a:rPr>
              <a:t>Men Of Shechem ( v44)</a:t>
            </a:r>
          </a:p>
        </p:txBody>
      </p:sp>
      <p:sp>
        <p:nvSpPr>
          <p:cNvPr id="10" name="TextBox 9">
            <a:extLst>
              <a:ext uri="{FF2B5EF4-FFF2-40B4-BE49-F238E27FC236}">
                <a16:creationId xmlns:a16="http://schemas.microsoft.com/office/drawing/2014/main" id="{45E80F0F-E2AF-B474-FFA6-46EAD4E34F18}"/>
              </a:ext>
            </a:extLst>
          </p:cNvPr>
          <p:cNvSpPr txBox="1"/>
          <p:nvPr/>
        </p:nvSpPr>
        <p:spPr>
          <a:xfrm>
            <a:off x="1297782" y="5247591"/>
            <a:ext cx="5364955" cy="523220"/>
          </a:xfrm>
          <a:prstGeom prst="rect">
            <a:avLst/>
          </a:prstGeom>
          <a:solidFill>
            <a:srgbClr val="002060">
              <a:alpha val="89908"/>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800" b="1" dirty="0">
                <a:effectLst>
                  <a:outerShdw blurRad="50800" dist="50800" dir="5400000" algn="ctr" rotWithShape="0">
                    <a:srgbClr val="000000">
                      <a:alpha val="99000"/>
                    </a:srgbClr>
                  </a:outerShdw>
                </a:effectLst>
                <a:latin typeface="Nexa Bold" panose="02000000000000000000" pitchFamily="2" charset="0"/>
              </a:rPr>
              <a:t>Abimelech’s Soldiers (v25)</a:t>
            </a:r>
          </a:p>
        </p:txBody>
      </p:sp>
      <p:sp>
        <p:nvSpPr>
          <p:cNvPr id="11" name="TextBox 10">
            <a:extLst>
              <a:ext uri="{FF2B5EF4-FFF2-40B4-BE49-F238E27FC236}">
                <a16:creationId xmlns:a16="http://schemas.microsoft.com/office/drawing/2014/main" id="{4454FF45-84CD-FC53-C180-A49B88462C44}"/>
              </a:ext>
            </a:extLst>
          </p:cNvPr>
          <p:cNvSpPr txBox="1"/>
          <p:nvPr/>
        </p:nvSpPr>
        <p:spPr>
          <a:xfrm>
            <a:off x="6807993" y="3869010"/>
            <a:ext cx="5364956" cy="523220"/>
          </a:xfrm>
          <a:prstGeom prst="rect">
            <a:avLst/>
          </a:prstGeom>
          <a:solidFill>
            <a:srgbClr val="002060">
              <a:alpha val="89908"/>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800" b="1" dirty="0">
                <a:effectLst>
                  <a:outerShdw blurRad="50800" dist="50800" dir="5400000" algn="ctr" rotWithShape="0">
                    <a:srgbClr val="000000">
                      <a:alpha val="99000"/>
                    </a:srgbClr>
                  </a:outerShdw>
                </a:effectLst>
                <a:latin typeface="Nexa Bold" panose="02000000000000000000" pitchFamily="2" charset="0"/>
              </a:rPr>
              <a:t>Leaders of Shechem (v49)</a:t>
            </a:r>
          </a:p>
        </p:txBody>
      </p:sp>
      <p:sp>
        <p:nvSpPr>
          <p:cNvPr id="12" name="TextBox 11">
            <a:extLst>
              <a:ext uri="{FF2B5EF4-FFF2-40B4-BE49-F238E27FC236}">
                <a16:creationId xmlns:a16="http://schemas.microsoft.com/office/drawing/2014/main" id="{934439DB-6761-1F80-5E7C-70C0ACA738D8}"/>
              </a:ext>
            </a:extLst>
          </p:cNvPr>
          <p:cNvSpPr txBox="1"/>
          <p:nvPr/>
        </p:nvSpPr>
        <p:spPr>
          <a:xfrm>
            <a:off x="6807993" y="4818966"/>
            <a:ext cx="5364956" cy="523220"/>
          </a:xfrm>
          <a:prstGeom prst="rect">
            <a:avLst/>
          </a:prstGeom>
          <a:solidFill>
            <a:srgbClr val="002060">
              <a:alpha val="89908"/>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800" b="1" dirty="0">
                <a:effectLst>
                  <a:outerShdw blurRad="50800" dist="50800" dir="5400000" algn="ctr" rotWithShape="0">
                    <a:srgbClr val="000000">
                      <a:alpha val="99000"/>
                    </a:srgbClr>
                  </a:outerShdw>
                </a:effectLst>
                <a:latin typeface="Nexa Bold" panose="02000000000000000000" pitchFamily="2" charset="0"/>
              </a:rPr>
              <a:t>Woman &amp; Armor Bearer (v54)</a:t>
            </a:r>
          </a:p>
        </p:txBody>
      </p:sp>
      <p:sp>
        <p:nvSpPr>
          <p:cNvPr id="13" name="TextBox 12">
            <a:extLst>
              <a:ext uri="{FF2B5EF4-FFF2-40B4-BE49-F238E27FC236}">
                <a16:creationId xmlns:a16="http://schemas.microsoft.com/office/drawing/2014/main" id="{00D210A2-1019-A8FF-C7C7-E9C6CBE44B13}"/>
              </a:ext>
            </a:extLst>
          </p:cNvPr>
          <p:cNvSpPr txBox="1"/>
          <p:nvPr/>
        </p:nvSpPr>
        <p:spPr>
          <a:xfrm>
            <a:off x="6807993" y="5768922"/>
            <a:ext cx="5364956" cy="523220"/>
          </a:xfrm>
          <a:prstGeom prst="rect">
            <a:avLst/>
          </a:prstGeom>
          <a:solidFill>
            <a:srgbClr val="002060">
              <a:alpha val="89908"/>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800" b="1" dirty="0">
                <a:effectLst>
                  <a:outerShdw blurRad="50800" dist="50800" dir="5400000" algn="ctr" rotWithShape="0">
                    <a:srgbClr val="000000">
                      <a:alpha val="99000"/>
                    </a:srgbClr>
                  </a:outerShdw>
                </a:effectLst>
                <a:latin typeface="Nexa Bold" panose="02000000000000000000" pitchFamily="2" charset="0"/>
              </a:rPr>
              <a:t>Families &amp; Citizens </a:t>
            </a:r>
          </a:p>
        </p:txBody>
      </p:sp>
    </p:spTree>
    <p:extLst>
      <p:ext uri="{BB962C8B-B14F-4D97-AF65-F5344CB8AC3E}">
        <p14:creationId xmlns:p14="http://schemas.microsoft.com/office/powerpoint/2010/main" val="32671466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4D5D5"/>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D3D0032-6410-5111-5295-0576D4BFF3C4}"/>
              </a:ext>
            </a:extLst>
          </p:cNvPr>
          <p:cNvSpPr txBox="1"/>
          <p:nvPr/>
        </p:nvSpPr>
        <p:spPr>
          <a:xfrm>
            <a:off x="590552" y="1714501"/>
            <a:ext cx="6072187" cy="584775"/>
          </a:xfrm>
          <a:prstGeom prst="rect">
            <a:avLst/>
          </a:prstGeom>
          <a:noFill/>
        </p:spPr>
        <p:txBody>
          <a:bodyPr wrap="square" rtlCol="0">
            <a:spAutoFit/>
          </a:bodyPr>
          <a:lstStyle/>
          <a:p>
            <a:r>
              <a:rPr lang="en-US" sz="3200" b="1" dirty="0">
                <a:effectLst>
                  <a:outerShdw blurRad="50800" dist="50800" dir="5400000" algn="ctr" rotWithShape="0">
                    <a:schemeClr val="bg1">
                      <a:alpha val="99000"/>
                    </a:schemeClr>
                  </a:outerShdw>
                </a:effectLst>
                <a:latin typeface="Nexa Bold" panose="02000000000000000000" pitchFamily="2" charset="0"/>
              </a:rPr>
              <a:t>Lessons From King Abimelech: </a:t>
            </a:r>
          </a:p>
        </p:txBody>
      </p:sp>
      <p:sp>
        <p:nvSpPr>
          <p:cNvPr id="6" name="TextBox 5">
            <a:extLst>
              <a:ext uri="{FF2B5EF4-FFF2-40B4-BE49-F238E27FC236}">
                <a16:creationId xmlns:a16="http://schemas.microsoft.com/office/drawing/2014/main" id="{C27FF3D0-0277-21C9-BB20-F779E4EB7613}"/>
              </a:ext>
            </a:extLst>
          </p:cNvPr>
          <p:cNvSpPr txBox="1"/>
          <p:nvPr/>
        </p:nvSpPr>
        <p:spPr>
          <a:xfrm>
            <a:off x="1297783" y="2403366"/>
            <a:ext cx="10206037" cy="1077218"/>
          </a:xfrm>
          <a:prstGeom prst="rect">
            <a:avLst/>
          </a:prstGeom>
          <a:solidFill>
            <a:schemeClr val="dk1">
              <a:alpha val="89908"/>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600" b="1" dirty="0">
                <a:effectLst>
                  <a:outerShdw blurRad="50800" dist="50800" dir="5400000" algn="ctr" rotWithShape="0">
                    <a:schemeClr val="tx1">
                      <a:alpha val="99000"/>
                    </a:schemeClr>
                  </a:outerShdw>
                </a:effectLst>
                <a:latin typeface="Nexa Bold" panose="02000000000000000000" pitchFamily="2" charset="0"/>
              </a:rPr>
              <a:t>God’s Justice Will Come </a:t>
            </a:r>
          </a:p>
          <a:p>
            <a:pPr algn="ctr"/>
            <a:r>
              <a:rPr lang="en-US" sz="2800" b="1" dirty="0">
                <a:effectLst>
                  <a:outerShdw blurRad="50800" dist="50800" dir="5400000" algn="ctr" rotWithShape="0">
                    <a:schemeClr val="tx1">
                      <a:alpha val="99000"/>
                    </a:schemeClr>
                  </a:outerShdw>
                </a:effectLst>
                <a:latin typeface="Nexa Bold" panose="02000000000000000000" pitchFamily="2" charset="0"/>
              </a:rPr>
              <a:t>-Even If It Doesn't Seem Like It-</a:t>
            </a:r>
          </a:p>
        </p:txBody>
      </p:sp>
      <p:sp>
        <p:nvSpPr>
          <p:cNvPr id="2" name="TextBox 1">
            <a:extLst>
              <a:ext uri="{FF2B5EF4-FFF2-40B4-BE49-F238E27FC236}">
                <a16:creationId xmlns:a16="http://schemas.microsoft.com/office/drawing/2014/main" id="{708046A4-0ED1-06C1-E96E-662F3274062A}"/>
              </a:ext>
            </a:extLst>
          </p:cNvPr>
          <p:cNvSpPr txBox="1"/>
          <p:nvPr/>
        </p:nvSpPr>
        <p:spPr>
          <a:xfrm>
            <a:off x="1297783" y="3647599"/>
            <a:ext cx="10206037" cy="1569660"/>
          </a:xfrm>
          <a:prstGeom prst="rect">
            <a:avLst/>
          </a:prstGeom>
          <a:solidFill>
            <a:schemeClr val="tx1">
              <a:lumMod val="75000"/>
              <a:lumOff val="25000"/>
              <a:alpha val="89908"/>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en-US" sz="2400" dirty="0">
                <a:effectLst>
                  <a:outerShdw blurRad="50800" dist="50800" dir="5400000" algn="ctr" rotWithShape="0">
                    <a:schemeClr val="tx1">
                      <a:alpha val="99000"/>
                    </a:schemeClr>
                  </a:outerShdw>
                </a:effectLst>
                <a:latin typeface="Nexa Light" panose="02000000000000000000" pitchFamily="2" charset="0"/>
              </a:rPr>
              <a:t>“and they cried out with a loud voice, saying, “How long, O Lord, holy and true, will You refrain from judging and avenging our blood on those who dwell on the earth ”</a:t>
            </a:r>
          </a:p>
          <a:p>
            <a:pPr algn="r"/>
            <a:r>
              <a:rPr lang="en-US" sz="2400" dirty="0">
                <a:effectLst>
                  <a:outerShdw blurRad="50800" dist="50800" dir="5400000" algn="ctr" rotWithShape="0">
                    <a:schemeClr val="tx1">
                      <a:alpha val="99000"/>
                    </a:schemeClr>
                  </a:outerShdw>
                </a:effectLst>
                <a:latin typeface="Nexa Light" panose="02000000000000000000" pitchFamily="2" charset="0"/>
              </a:rPr>
              <a:t>Revelation 6:10</a:t>
            </a:r>
          </a:p>
        </p:txBody>
      </p:sp>
      <p:sp>
        <p:nvSpPr>
          <p:cNvPr id="14" name="TextBox 13">
            <a:extLst>
              <a:ext uri="{FF2B5EF4-FFF2-40B4-BE49-F238E27FC236}">
                <a16:creationId xmlns:a16="http://schemas.microsoft.com/office/drawing/2014/main" id="{DDD8A367-F185-EEB2-495E-4C9B08A334E3}"/>
              </a:ext>
            </a:extLst>
          </p:cNvPr>
          <p:cNvSpPr txBox="1"/>
          <p:nvPr/>
        </p:nvSpPr>
        <p:spPr>
          <a:xfrm>
            <a:off x="1297782" y="3893820"/>
            <a:ext cx="10206037" cy="1200329"/>
          </a:xfrm>
          <a:prstGeom prst="rect">
            <a:avLst/>
          </a:prstGeom>
          <a:solidFill>
            <a:schemeClr val="tx1">
              <a:lumMod val="75000"/>
              <a:lumOff val="25000"/>
              <a:alpha val="89908"/>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en-US" sz="2400" dirty="0">
                <a:effectLst>
                  <a:outerShdw blurRad="50800" dist="50800" dir="5400000" algn="ctr" rotWithShape="0">
                    <a:schemeClr val="tx1">
                      <a:alpha val="99000"/>
                    </a:schemeClr>
                  </a:outerShdw>
                </a:effectLst>
                <a:latin typeface="Nexa Light" panose="02000000000000000000" pitchFamily="2" charset="0"/>
              </a:rPr>
              <a:t>“He loves righteousness and justice; the earth is full of the steadfast love of the Lord”</a:t>
            </a:r>
          </a:p>
          <a:p>
            <a:pPr algn="r"/>
            <a:r>
              <a:rPr lang="en-US" sz="2400" dirty="0">
                <a:effectLst>
                  <a:outerShdw blurRad="50800" dist="50800" dir="5400000" algn="ctr" rotWithShape="0">
                    <a:schemeClr val="tx1">
                      <a:alpha val="99000"/>
                    </a:schemeClr>
                  </a:outerShdw>
                </a:effectLst>
                <a:latin typeface="Nexa Light" panose="02000000000000000000" pitchFamily="2" charset="0"/>
              </a:rPr>
              <a:t>Psalm 33:5</a:t>
            </a:r>
          </a:p>
        </p:txBody>
      </p:sp>
      <p:sp>
        <p:nvSpPr>
          <p:cNvPr id="15" name="TextBox 14">
            <a:extLst>
              <a:ext uri="{FF2B5EF4-FFF2-40B4-BE49-F238E27FC236}">
                <a16:creationId xmlns:a16="http://schemas.microsoft.com/office/drawing/2014/main" id="{8012A5AF-CE79-F38B-F96C-911B19C8CABA}"/>
              </a:ext>
            </a:extLst>
          </p:cNvPr>
          <p:cNvSpPr txBox="1"/>
          <p:nvPr/>
        </p:nvSpPr>
        <p:spPr>
          <a:xfrm>
            <a:off x="1297781" y="4182547"/>
            <a:ext cx="10508457" cy="830997"/>
          </a:xfrm>
          <a:prstGeom prst="rect">
            <a:avLst/>
          </a:prstGeom>
          <a:solidFill>
            <a:schemeClr val="tx1">
              <a:lumMod val="75000"/>
              <a:lumOff val="25000"/>
              <a:alpha val="89908"/>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en-US" sz="2400" dirty="0">
                <a:effectLst>
                  <a:outerShdw blurRad="50800" dist="50800" dir="5400000" algn="ctr" rotWithShape="0">
                    <a:schemeClr val="tx1">
                      <a:alpha val="99000"/>
                    </a:schemeClr>
                  </a:outerShdw>
                </a:effectLst>
                <a:latin typeface="Nexa Light" panose="02000000000000000000" pitchFamily="2" charset="0"/>
              </a:rPr>
              <a:t>“For the Lord is a God of justice; blessed are all those who wait for him ”</a:t>
            </a:r>
          </a:p>
          <a:p>
            <a:pPr algn="r"/>
            <a:r>
              <a:rPr lang="en-US" sz="2400" dirty="0">
                <a:effectLst>
                  <a:outerShdw blurRad="50800" dist="50800" dir="5400000" algn="ctr" rotWithShape="0">
                    <a:schemeClr val="tx1">
                      <a:alpha val="99000"/>
                    </a:schemeClr>
                  </a:outerShdw>
                </a:effectLst>
                <a:latin typeface="Nexa Light" panose="02000000000000000000" pitchFamily="2" charset="0"/>
              </a:rPr>
              <a:t>Isaiah 30:18</a:t>
            </a:r>
          </a:p>
        </p:txBody>
      </p:sp>
      <p:sp>
        <p:nvSpPr>
          <p:cNvPr id="16" name="TextBox 15">
            <a:extLst>
              <a:ext uri="{FF2B5EF4-FFF2-40B4-BE49-F238E27FC236}">
                <a16:creationId xmlns:a16="http://schemas.microsoft.com/office/drawing/2014/main" id="{8F1EC3E9-DC87-A84A-9677-0B345D3EA2E8}"/>
              </a:ext>
            </a:extLst>
          </p:cNvPr>
          <p:cNvSpPr txBox="1"/>
          <p:nvPr/>
        </p:nvSpPr>
        <p:spPr>
          <a:xfrm>
            <a:off x="1754982" y="4140040"/>
            <a:ext cx="8779670" cy="1200329"/>
          </a:xfrm>
          <a:prstGeom prst="rect">
            <a:avLst/>
          </a:prstGeom>
          <a:solidFill>
            <a:schemeClr val="tx1">
              <a:lumMod val="75000"/>
              <a:lumOff val="25000"/>
              <a:alpha val="89908"/>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en-US" sz="2400" dirty="0">
                <a:effectLst>
                  <a:outerShdw blurRad="50800" dist="50800" dir="5400000" algn="ctr" rotWithShape="0">
                    <a:schemeClr val="tx1">
                      <a:alpha val="99000"/>
                    </a:schemeClr>
                  </a:outerShdw>
                </a:effectLst>
                <a:latin typeface="Nexa Light" panose="02000000000000000000" pitchFamily="2" charset="0"/>
              </a:rPr>
              <a:t>“Do not be deceived: God is not mocked, for whatever one sows, that will he also reap” </a:t>
            </a:r>
          </a:p>
          <a:p>
            <a:pPr algn="r"/>
            <a:r>
              <a:rPr lang="en-US" sz="2400" dirty="0">
                <a:effectLst>
                  <a:outerShdw blurRad="50800" dist="50800" dir="5400000" algn="ctr" rotWithShape="0">
                    <a:schemeClr val="tx1">
                      <a:alpha val="99000"/>
                    </a:schemeClr>
                  </a:outerShdw>
                </a:effectLst>
                <a:latin typeface="Nexa Light" panose="02000000000000000000" pitchFamily="2" charset="0"/>
              </a:rPr>
              <a:t>Galatians 6:7</a:t>
            </a:r>
          </a:p>
        </p:txBody>
      </p:sp>
    </p:spTree>
    <p:extLst>
      <p:ext uri="{BB962C8B-B14F-4D97-AF65-F5344CB8AC3E}">
        <p14:creationId xmlns:p14="http://schemas.microsoft.com/office/powerpoint/2010/main" val="34892369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22" presetClass="exit" presetSubtype="4" fill="hold" grpId="1" nodeType="withEffect">
                                  <p:stCondLst>
                                    <p:cond delay="0"/>
                                  </p:stCondLst>
                                  <p:childTnLst>
                                    <p:animEffect transition="out" filter="wipe(down)">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22" presetClass="exit" presetSubtype="4" fill="hold" grpId="1" nodeType="withEffect">
                                  <p:stCondLst>
                                    <p:cond delay="0"/>
                                  </p:stCondLst>
                                  <p:childTnLst>
                                    <p:animEffect transition="out" filter="wipe(down)">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par>
                                <p:cTn id="34" presetID="22" presetClass="exit" presetSubtype="4" fill="hold" grpId="1" nodeType="withEffect">
                                  <p:stCondLst>
                                    <p:cond delay="0"/>
                                  </p:stCondLst>
                                  <p:childTnLst>
                                    <p:animEffect transition="out" filter="wipe(down)">
                                      <p:cBhvr>
                                        <p:cTn id="35" dur="500"/>
                                        <p:tgtEl>
                                          <p:spTgt spid="15"/>
                                        </p:tgtEl>
                                      </p:cBhvr>
                                    </p:animEffect>
                                    <p:set>
                                      <p:cBhvr>
                                        <p:cTn id="36"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2" grpId="1" animBg="1"/>
      <p:bldP spid="14" grpId="0" animBg="1"/>
      <p:bldP spid="14" grpId="1" animBg="1"/>
      <p:bldP spid="15" grpId="0" animBg="1"/>
      <p:bldP spid="15" grpId="1"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4D5D5"/>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D3D0032-6410-5111-5295-0576D4BFF3C4}"/>
              </a:ext>
            </a:extLst>
          </p:cNvPr>
          <p:cNvSpPr txBox="1"/>
          <p:nvPr/>
        </p:nvSpPr>
        <p:spPr>
          <a:xfrm>
            <a:off x="590552" y="1714501"/>
            <a:ext cx="6072187" cy="584775"/>
          </a:xfrm>
          <a:prstGeom prst="rect">
            <a:avLst/>
          </a:prstGeom>
          <a:noFill/>
        </p:spPr>
        <p:txBody>
          <a:bodyPr wrap="square" rtlCol="0">
            <a:spAutoFit/>
          </a:bodyPr>
          <a:lstStyle/>
          <a:p>
            <a:r>
              <a:rPr lang="en-US" sz="3200" b="1" dirty="0">
                <a:effectLst>
                  <a:outerShdw blurRad="50800" dist="50800" dir="5400000" algn="ctr" rotWithShape="0">
                    <a:schemeClr val="bg1">
                      <a:alpha val="99000"/>
                    </a:schemeClr>
                  </a:outerShdw>
                </a:effectLst>
                <a:latin typeface="Nexa Bold" panose="02000000000000000000" pitchFamily="2" charset="0"/>
              </a:rPr>
              <a:t>Lessons From King Abimelech: </a:t>
            </a:r>
          </a:p>
        </p:txBody>
      </p:sp>
      <p:sp>
        <p:nvSpPr>
          <p:cNvPr id="6" name="TextBox 5">
            <a:extLst>
              <a:ext uri="{FF2B5EF4-FFF2-40B4-BE49-F238E27FC236}">
                <a16:creationId xmlns:a16="http://schemas.microsoft.com/office/drawing/2014/main" id="{C27FF3D0-0277-21C9-BB20-F779E4EB7613}"/>
              </a:ext>
            </a:extLst>
          </p:cNvPr>
          <p:cNvSpPr txBox="1"/>
          <p:nvPr/>
        </p:nvSpPr>
        <p:spPr>
          <a:xfrm>
            <a:off x="1297783" y="2403366"/>
            <a:ext cx="10206037" cy="1077218"/>
          </a:xfrm>
          <a:prstGeom prst="rect">
            <a:avLst/>
          </a:prstGeom>
          <a:solidFill>
            <a:schemeClr val="dk1">
              <a:alpha val="89908"/>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600" b="1" dirty="0">
                <a:effectLst>
                  <a:outerShdw blurRad="50800" dist="50800" dir="5400000" algn="ctr" rotWithShape="0">
                    <a:schemeClr val="tx1">
                      <a:alpha val="99000"/>
                    </a:schemeClr>
                  </a:outerShdw>
                </a:effectLst>
                <a:latin typeface="Nexa Bold" panose="02000000000000000000" pitchFamily="2" charset="0"/>
              </a:rPr>
              <a:t>God’s Justice Will Come  </a:t>
            </a:r>
          </a:p>
          <a:p>
            <a:pPr algn="ctr"/>
            <a:r>
              <a:rPr lang="en-US" sz="2800" b="1" dirty="0">
                <a:effectLst>
                  <a:outerShdw blurRad="50800" dist="50800" dir="5400000" algn="ctr" rotWithShape="0">
                    <a:schemeClr val="tx1">
                      <a:alpha val="99000"/>
                    </a:schemeClr>
                  </a:outerShdw>
                </a:effectLst>
                <a:latin typeface="Nexa Bold" panose="02000000000000000000" pitchFamily="2" charset="0"/>
              </a:rPr>
              <a:t>-Even If It Doesn't Seem Like It-</a:t>
            </a:r>
          </a:p>
        </p:txBody>
      </p:sp>
      <p:sp>
        <p:nvSpPr>
          <p:cNvPr id="2" name="TextBox 1">
            <a:extLst>
              <a:ext uri="{FF2B5EF4-FFF2-40B4-BE49-F238E27FC236}">
                <a16:creationId xmlns:a16="http://schemas.microsoft.com/office/drawing/2014/main" id="{708046A4-0ED1-06C1-E96E-662F3274062A}"/>
              </a:ext>
            </a:extLst>
          </p:cNvPr>
          <p:cNvSpPr txBox="1"/>
          <p:nvPr/>
        </p:nvSpPr>
        <p:spPr>
          <a:xfrm>
            <a:off x="1297783" y="3647599"/>
            <a:ext cx="10206037" cy="1569660"/>
          </a:xfrm>
          <a:prstGeom prst="rect">
            <a:avLst/>
          </a:prstGeom>
          <a:solidFill>
            <a:schemeClr val="tx1">
              <a:lumMod val="75000"/>
              <a:lumOff val="25000"/>
              <a:alpha val="89908"/>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en-US" sz="2400" dirty="0">
                <a:effectLst>
                  <a:outerShdw blurRad="50800" dist="50800" dir="5400000" algn="ctr" rotWithShape="0">
                    <a:schemeClr val="tx1">
                      <a:alpha val="99000"/>
                    </a:schemeClr>
                  </a:outerShdw>
                </a:effectLst>
                <a:latin typeface="Nexa Light" panose="02000000000000000000" pitchFamily="2" charset="0"/>
              </a:rPr>
              <a:t>“For we must all appear before the judgment seat of Christ, so that each one may receive what is due for what he has done in the body, whether good or evil”</a:t>
            </a:r>
          </a:p>
          <a:p>
            <a:pPr algn="r"/>
            <a:r>
              <a:rPr lang="en-US" sz="2400" dirty="0">
                <a:effectLst>
                  <a:outerShdw blurRad="50800" dist="50800" dir="5400000" algn="ctr" rotWithShape="0">
                    <a:schemeClr val="tx1">
                      <a:alpha val="99000"/>
                    </a:schemeClr>
                  </a:outerShdw>
                </a:effectLst>
                <a:latin typeface="Nexa Light" panose="02000000000000000000" pitchFamily="2" charset="0"/>
              </a:rPr>
              <a:t>2 Corinthians 5:10</a:t>
            </a:r>
          </a:p>
        </p:txBody>
      </p:sp>
      <p:sp>
        <p:nvSpPr>
          <p:cNvPr id="14" name="TextBox 13">
            <a:extLst>
              <a:ext uri="{FF2B5EF4-FFF2-40B4-BE49-F238E27FC236}">
                <a16:creationId xmlns:a16="http://schemas.microsoft.com/office/drawing/2014/main" id="{DDD8A367-F185-EEB2-495E-4C9B08A334E3}"/>
              </a:ext>
            </a:extLst>
          </p:cNvPr>
          <p:cNvSpPr txBox="1"/>
          <p:nvPr/>
        </p:nvSpPr>
        <p:spPr>
          <a:xfrm>
            <a:off x="1297782" y="3664804"/>
            <a:ext cx="10206037" cy="2308324"/>
          </a:xfrm>
          <a:prstGeom prst="rect">
            <a:avLst/>
          </a:prstGeom>
          <a:solidFill>
            <a:schemeClr val="tx1">
              <a:lumMod val="75000"/>
              <a:lumOff val="25000"/>
              <a:alpha val="89908"/>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en-US" sz="2400" dirty="0">
                <a:effectLst>
                  <a:outerShdw blurRad="50800" dist="50800" dir="5400000" algn="ctr" rotWithShape="0">
                    <a:schemeClr val="tx1">
                      <a:alpha val="99000"/>
                    </a:schemeClr>
                  </a:outerShdw>
                </a:effectLst>
                <a:latin typeface="Nexa Light" panose="02000000000000000000" pitchFamily="2" charset="0"/>
              </a:rPr>
              <a:t>“Why do you pass judgment on your brother? Or you, why do you despise your brother? For we will all stand before the judgment seat of God; for it is written, “As I live, says the Lord, every knee shall bow to me, and every tongue shall confess to God.” So then each of us will give an account of himself to God”</a:t>
            </a:r>
          </a:p>
          <a:p>
            <a:pPr algn="r"/>
            <a:r>
              <a:rPr lang="en-US" sz="2400" dirty="0">
                <a:effectLst>
                  <a:outerShdw blurRad="50800" dist="50800" dir="5400000" algn="ctr" rotWithShape="0">
                    <a:schemeClr val="tx1">
                      <a:alpha val="99000"/>
                    </a:schemeClr>
                  </a:outerShdw>
                </a:effectLst>
                <a:latin typeface="Nexa Light" panose="02000000000000000000" pitchFamily="2" charset="0"/>
              </a:rPr>
              <a:t>Romans 14:10-12 </a:t>
            </a:r>
          </a:p>
        </p:txBody>
      </p:sp>
      <p:sp>
        <p:nvSpPr>
          <p:cNvPr id="7" name="TextBox 6">
            <a:extLst>
              <a:ext uri="{FF2B5EF4-FFF2-40B4-BE49-F238E27FC236}">
                <a16:creationId xmlns:a16="http://schemas.microsoft.com/office/drawing/2014/main" id="{DEF05A63-F3F4-2766-0454-6852A04A7C8A}"/>
              </a:ext>
            </a:extLst>
          </p:cNvPr>
          <p:cNvSpPr txBox="1"/>
          <p:nvPr/>
        </p:nvSpPr>
        <p:spPr>
          <a:xfrm>
            <a:off x="1297782" y="3584675"/>
            <a:ext cx="10206037" cy="3785652"/>
          </a:xfrm>
          <a:prstGeom prst="rect">
            <a:avLst/>
          </a:prstGeom>
          <a:solidFill>
            <a:schemeClr val="tx1">
              <a:lumMod val="75000"/>
              <a:lumOff val="25000"/>
              <a:alpha val="89908"/>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en-US" sz="2400" dirty="0">
                <a:effectLst>
                  <a:outerShdw blurRad="50800" dist="50800" dir="5400000" algn="ctr" rotWithShape="0">
                    <a:schemeClr val="tx1">
                      <a:alpha val="99000"/>
                    </a:schemeClr>
                  </a:outerShdw>
                </a:effectLst>
                <a:latin typeface="Nexa Light" panose="02000000000000000000" pitchFamily="2" charset="0"/>
              </a:rPr>
              <a:t>“6 For after all it is only just for God to repay with affliction those who afflict you, 7 and to give relief to you who are afflicted and to us as well when the Lord Jesus will be revealed from heaven with His mighty angels in flaming fire, 8 dealing out retribution to those who do not know God and to those who do not obey the gospel of our Lord Jesus. 9 These will pay the penalty of eternal destruction, away from the presence of the Lord and from the glory of His power, 10 when He comes to be glorified in His saints on that day, and to be marveled at among all who have believed—for our testimony to you was believed ”</a:t>
            </a:r>
          </a:p>
          <a:p>
            <a:pPr algn="r"/>
            <a:r>
              <a:rPr lang="en-US" sz="2400" dirty="0">
                <a:effectLst>
                  <a:outerShdw blurRad="50800" dist="50800" dir="5400000" algn="ctr" rotWithShape="0">
                    <a:schemeClr val="tx1">
                      <a:alpha val="99000"/>
                    </a:schemeClr>
                  </a:outerShdw>
                </a:effectLst>
                <a:latin typeface="Nexa Light" panose="02000000000000000000" pitchFamily="2" charset="0"/>
              </a:rPr>
              <a:t>2 Thessalonians 1:6-10 </a:t>
            </a:r>
          </a:p>
        </p:txBody>
      </p:sp>
    </p:spTree>
    <p:extLst>
      <p:ext uri="{BB962C8B-B14F-4D97-AF65-F5344CB8AC3E}">
        <p14:creationId xmlns:p14="http://schemas.microsoft.com/office/powerpoint/2010/main" val="7591063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22" presetClass="exit" presetSubtype="4" fill="hold" grpId="1" nodeType="withEffect">
                                  <p:stCondLst>
                                    <p:cond delay="0"/>
                                  </p:stCondLst>
                                  <p:childTnLst>
                                    <p:animEffect transition="out" filter="wipe(down)">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22" presetClass="exit" presetSubtype="4" fill="hold" grpId="1" nodeType="withEffect">
                                  <p:stCondLst>
                                    <p:cond delay="0"/>
                                  </p:stCondLst>
                                  <p:childTnLst>
                                    <p:animEffect transition="out" filter="wipe(down)">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4" grpId="0" animBg="1"/>
      <p:bldP spid="14" grpId="1"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4D5D5"/>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ECEC65-7BCE-F4DF-D830-5CEEBDD9EAE2}"/>
              </a:ext>
            </a:extLst>
          </p:cNvPr>
          <p:cNvSpPr txBox="1"/>
          <p:nvPr/>
        </p:nvSpPr>
        <p:spPr>
          <a:xfrm>
            <a:off x="590552" y="1714501"/>
            <a:ext cx="11101387" cy="584775"/>
          </a:xfrm>
          <a:prstGeom prst="rect">
            <a:avLst/>
          </a:prstGeom>
          <a:noFill/>
        </p:spPr>
        <p:txBody>
          <a:bodyPr wrap="square" rtlCol="0">
            <a:spAutoFit/>
          </a:bodyPr>
          <a:lstStyle/>
          <a:p>
            <a:r>
              <a:rPr lang="en-US" sz="3200" b="1" dirty="0">
                <a:effectLst>
                  <a:outerShdw blurRad="50800" dist="50800" dir="5400000" algn="ctr" rotWithShape="0">
                    <a:schemeClr val="bg1">
                      <a:alpha val="99000"/>
                    </a:schemeClr>
                  </a:outerShdw>
                </a:effectLst>
                <a:latin typeface="Nexa Bold" panose="02000000000000000000" pitchFamily="2" charset="0"/>
              </a:rPr>
              <a:t>Wrapping Up: Some Things To Remember   </a:t>
            </a:r>
          </a:p>
        </p:txBody>
      </p:sp>
      <p:sp>
        <p:nvSpPr>
          <p:cNvPr id="5" name="TextBox 4">
            <a:extLst>
              <a:ext uri="{FF2B5EF4-FFF2-40B4-BE49-F238E27FC236}">
                <a16:creationId xmlns:a16="http://schemas.microsoft.com/office/drawing/2014/main" id="{CCD5CC93-C817-7B00-F50B-37C73CA9BB7A}"/>
              </a:ext>
            </a:extLst>
          </p:cNvPr>
          <p:cNvSpPr txBox="1"/>
          <p:nvPr/>
        </p:nvSpPr>
        <p:spPr>
          <a:xfrm>
            <a:off x="944165" y="3135096"/>
            <a:ext cx="11162110" cy="584775"/>
          </a:xfrm>
          <a:prstGeom prst="rect">
            <a:avLst/>
          </a:prstGeom>
          <a:solidFill>
            <a:srgbClr val="002060">
              <a:alpha val="89908"/>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3200" b="1" dirty="0">
                <a:effectLst>
                  <a:outerShdw blurRad="50800" dist="50800" dir="5400000" algn="ctr" rotWithShape="0">
                    <a:srgbClr val="000000">
                      <a:alpha val="99000"/>
                    </a:srgbClr>
                  </a:outerShdw>
                </a:effectLst>
                <a:latin typeface="Nexa Bold" panose="02000000000000000000" pitchFamily="2" charset="0"/>
              </a:rPr>
              <a:t>1) Seek To Bring Life &amp; Blessing In A Broken World </a:t>
            </a:r>
          </a:p>
        </p:txBody>
      </p:sp>
      <p:sp>
        <p:nvSpPr>
          <p:cNvPr id="6" name="TextBox 5">
            <a:extLst>
              <a:ext uri="{FF2B5EF4-FFF2-40B4-BE49-F238E27FC236}">
                <a16:creationId xmlns:a16="http://schemas.microsoft.com/office/drawing/2014/main" id="{B5B8C3E8-86D4-145D-CDE8-CFAA6337C50D}"/>
              </a:ext>
            </a:extLst>
          </p:cNvPr>
          <p:cNvSpPr txBox="1"/>
          <p:nvPr/>
        </p:nvSpPr>
        <p:spPr>
          <a:xfrm>
            <a:off x="944165" y="4215826"/>
            <a:ext cx="11162110" cy="584775"/>
          </a:xfrm>
          <a:prstGeom prst="rect">
            <a:avLst/>
          </a:prstGeom>
          <a:solidFill>
            <a:srgbClr val="002060">
              <a:alpha val="89908"/>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3200" b="1" dirty="0">
                <a:effectLst>
                  <a:outerShdw blurRad="50800" dist="50800" dir="5400000" algn="ctr" rotWithShape="0">
                    <a:srgbClr val="000000">
                      <a:alpha val="99000"/>
                    </a:srgbClr>
                  </a:outerShdw>
                </a:effectLst>
                <a:latin typeface="Nexa Bold" panose="02000000000000000000" pitchFamily="2" charset="0"/>
              </a:rPr>
              <a:t>2) Look To The Day That God Will Repay Wickedness &amp; Sin </a:t>
            </a:r>
          </a:p>
        </p:txBody>
      </p:sp>
      <p:sp>
        <p:nvSpPr>
          <p:cNvPr id="7" name="TextBox 6">
            <a:extLst>
              <a:ext uri="{FF2B5EF4-FFF2-40B4-BE49-F238E27FC236}">
                <a16:creationId xmlns:a16="http://schemas.microsoft.com/office/drawing/2014/main" id="{93E10AC5-992A-BB3E-BD1E-7B023C6F2D90}"/>
              </a:ext>
            </a:extLst>
          </p:cNvPr>
          <p:cNvSpPr txBox="1"/>
          <p:nvPr/>
        </p:nvSpPr>
        <p:spPr>
          <a:xfrm>
            <a:off x="944165" y="5296556"/>
            <a:ext cx="11162110" cy="584775"/>
          </a:xfrm>
          <a:prstGeom prst="rect">
            <a:avLst/>
          </a:prstGeom>
          <a:solidFill>
            <a:srgbClr val="002060">
              <a:alpha val="89908"/>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3200" b="1" dirty="0">
                <a:effectLst>
                  <a:outerShdw blurRad="50800" dist="50800" dir="5400000" algn="ctr" rotWithShape="0">
                    <a:srgbClr val="000000">
                      <a:alpha val="99000"/>
                    </a:srgbClr>
                  </a:outerShdw>
                </a:effectLst>
                <a:latin typeface="Nexa Bold" panose="02000000000000000000" pitchFamily="2" charset="0"/>
              </a:rPr>
              <a:t>3) Thank Jesus…. “Who Saves Us From Wrath To Come” </a:t>
            </a:r>
          </a:p>
        </p:txBody>
      </p:sp>
      <p:sp>
        <p:nvSpPr>
          <p:cNvPr id="8" name="TextBox 7">
            <a:extLst>
              <a:ext uri="{FF2B5EF4-FFF2-40B4-BE49-F238E27FC236}">
                <a16:creationId xmlns:a16="http://schemas.microsoft.com/office/drawing/2014/main" id="{9AF6E58B-DA3C-97A3-C9F6-751715F97B8A}"/>
              </a:ext>
            </a:extLst>
          </p:cNvPr>
          <p:cNvSpPr txBox="1"/>
          <p:nvPr/>
        </p:nvSpPr>
        <p:spPr>
          <a:xfrm>
            <a:off x="1398986" y="2346753"/>
            <a:ext cx="10292953" cy="584775"/>
          </a:xfrm>
          <a:prstGeom prst="rect">
            <a:avLst/>
          </a:prstGeom>
          <a:solidFill>
            <a:schemeClr val="dk1">
              <a:alpha val="89908"/>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200" b="1" dirty="0">
                <a:effectLst>
                  <a:outerShdw blurRad="50800" dist="50800" dir="5400000" algn="ctr" rotWithShape="0">
                    <a:srgbClr val="000000">
                      <a:alpha val="99000"/>
                    </a:srgbClr>
                  </a:outerShdw>
                </a:effectLst>
                <a:latin typeface="Nexa Bold" panose="02000000000000000000" pitchFamily="2" charset="0"/>
              </a:rPr>
              <a:t>In A World Of Tragedy &amp; Suffering Remember…</a:t>
            </a:r>
          </a:p>
        </p:txBody>
      </p:sp>
    </p:spTree>
    <p:extLst>
      <p:ext uri="{BB962C8B-B14F-4D97-AF65-F5344CB8AC3E}">
        <p14:creationId xmlns:p14="http://schemas.microsoft.com/office/powerpoint/2010/main" val="21479810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3756</TotalTime>
  <Words>507</Words>
  <Application>Microsoft Office PowerPoint</Application>
  <PresentationFormat>A3 Paper (297x420 mm)</PresentationFormat>
  <Paragraphs>39</Paragraphs>
  <Slides>5</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Arial</vt:lpstr>
      <vt:lpstr>Calibri</vt:lpstr>
      <vt:lpstr>Calibri Light</vt:lpstr>
      <vt:lpstr>Nexa Bold</vt:lpstr>
      <vt:lpstr>Nexa Light</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Carson Crow</dc:creator>
  <cp:lastModifiedBy>Roswell</cp:lastModifiedBy>
  <cp:revision>10</cp:revision>
  <dcterms:created xsi:type="dcterms:W3CDTF">2023-10-09T00:07:43Z</dcterms:created>
  <dcterms:modified xsi:type="dcterms:W3CDTF">2023-10-15T15:56:05Z</dcterms:modified>
</cp:coreProperties>
</file>