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AD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0"/>
  </p:normalViewPr>
  <p:slideViewPr>
    <p:cSldViewPr snapToGrid="0">
      <p:cViewPr>
        <p:scale>
          <a:sx n="67" d="100"/>
          <a:sy n="67" d="100"/>
        </p:scale>
        <p:origin x="1080" y="9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88DE-67C0-68A7-139E-4EE32A2DFF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C878E-B780-5F78-5B0E-768A95CB03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2CBC79-C448-52AF-7D07-BBFF62C329E7}"/>
              </a:ext>
            </a:extLst>
          </p:cNvPr>
          <p:cNvSpPr>
            <a:spLocks noGrp="1"/>
          </p:cNvSpPr>
          <p:nvPr>
            <p:ph type="dt" sz="half" idx="10"/>
          </p:nvPr>
        </p:nvSpPr>
        <p:spPr/>
        <p:txBody>
          <a:bodyPr/>
          <a:lstStyle/>
          <a:p>
            <a:fld id="{D4FA99CB-C991-BB4C-A0BE-AF1F0D17913D}" type="datetimeFigureOut">
              <a:rPr lang="en-US" smtClean="0"/>
              <a:t>9/28/23</a:t>
            </a:fld>
            <a:endParaRPr lang="en-US"/>
          </a:p>
        </p:txBody>
      </p:sp>
      <p:sp>
        <p:nvSpPr>
          <p:cNvPr id="5" name="Footer Placeholder 4">
            <a:extLst>
              <a:ext uri="{FF2B5EF4-FFF2-40B4-BE49-F238E27FC236}">
                <a16:creationId xmlns:a16="http://schemas.microsoft.com/office/drawing/2014/main" id="{F053ECEA-CFAB-6DB8-1970-8B3A69B42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7B759-86BE-9BCE-E74B-A1AC27610D9D}"/>
              </a:ext>
            </a:extLst>
          </p:cNvPr>
          <p:cNvSpPr>
            <a:spLocks noGrp="1"/>
          </p:cNvSpPr>
          <p:nvPr>
            <p:ph type="sldNum" sz="quarter" idx="12"/>
          </p:nvPr>
        </p:nvSpPr>
        <p:spPr/>
        <p:txBody>
          <a:bodyPr/>
          <a:lstStyle/>
          <a:p>
            <a:fld id="{3F011070-0902-8949-8A4F-C7CB81587AD6}" type="slidenum">
              <a:rPr lang="en-US" smtClean="0"/>
              <a:t>‹#›</a:t>
            </a:fld>
            <a:endParaRPr lang="en-US"/>
          </a:p>
        </p:txBody>
      </p:sp>
    </p:spTree>
    <p:extLst>
      <p:ext uri="{BB962C8B-B14F-4D97-AF65-F5344CB8AC3E}">
        <p14:creationId xmlns:p14="http://schemas.microsoft.com/office/powerpoint/2010/main" val="200770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E71F-F67A-F747-C930-3405A15D70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E8BCC-EA03-34FE-99CD-A9C204B48E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51198-E5EA-79C2-957F-86E584D696ED}"/>
              </a:ext>
            </a:extLst>
          </p:cNvPr>
          <p:cNvSpPr>
            <a:spLocks noGrp="1"/>
          </p:cNvSpPr>
          <p:nvPr>
            <p:ph type="dt" sz="half" idx="10"/>
          </p:nvPr>
        </p:nvSpPr>
        <p:spPr/>
        <p:txBody>
          <a:bodyPr/>
          <a:lstStyle/>
          <a:p>
            <a:fld id="{D4FA99CB-C991-BB4C-A0BE-AF1F0D17913D}" type="datetimeFigureOut">
              <a:rPr lang="en-US" smtClean="0"/>
              <a:t>9/28/23</a:t>
            </a:fld>
            <a:endParaRPr lang="en-US"/>
          </a:p>
        </p:txBody>
      </p:sp>
      <p:sp>
        <p:nvSpPr>
          <p:cNvPr id="5" name="Footer Placeholder 4">
            <a:extLst>
              <a:ext uri="{FF2B5EF4-FFF2-40B4-BE49-F238E27FC236}">
                <a16:creationId xmlns:a16="http://schemas.microsoft.com/office/drawing/2014/main" id="{1116673C-5518-48CA-8B1D-A6BA688FE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55DD5-6959-286A-B2CE-E431A1AB6822}"/>
              </a:ext>
            </a:extLst>
          </p:cNvPr>
          <p:cNvSpPr>
            <a:spLocks noGrp="1"/>
          </p:cNvSpPr>
          <p:nvPr>
            <p:ph type="sldNum" sz="quarter" idx="12"/>
          </p:nvPr>
        </p:nvSpPr>
        <p:spPr/>
        <p:txBody>
          <a:bodyPr/>
          <a:lstStyle/>
          <a:p>
            <a:fld id="{3F011070-0902-8949-8A4F-C7CB81587AD6}" type="slidenum">
              <a:rPr lang="en-US" smtClean="0"/>
              <a:t>‹#›</a:t>
            </a:fld>
            <a:endParaRPr lang="en-US"/>
          </a:p>
        </p:txBody>
      </p:sp>
    </p:spTree>
    <p:extLst>
      <p:ext uri="{BB962C8B-B14F-4D97-AF65-F5344CB8AC3E}">
        <p14:creationId xmlns:p14="http://schemas.microsoft.com/office/powerpoint/2010/main" val="2985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C908F-3B88-DE67-5AA2-E6916FDC5D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96B711-704D-040B-04E4-5286655DB0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12604-3862-3CE8-2173-C39286F1316C}"/>
              </a:ext>
            </a:extLst>
          </p:cNvPr>
          <p:cNvSpPr>
            <a:spLocks noGrp="1"/>
          </p:cNvSpPr>
          <p:nvPr>
            <p:ph type="dt" sz="half" idx="10"/>
          </p:nvPr>
        </p:nvSpPr>
        <p:spPr/>
        <p:txBody>
          <a:bodyPr/>
          <a:lstStyle/>
          <a:p>
            <a:fld id="{D4FA99CB-C991-BB4C-A0BE-AF1F0D17913D}" type="datetimeFigureOut">
              <a:rPr lang="en-US" smtClean="0"/>
              <a:t>9/28/23</a:t>
            </a:fld>
            <a:endParaRPr lang="en-US"/>
          </a:p>
        </p:txBody>
      </p:sp>
      <p:sp>
        <p:nvSpPr>
          <p:cNvPr id="5" name="Footer Placeholder 4">
            <a:extLst>
              <a:ext uri="{FF2B5EF4-FFF2-40B4-BE49-F238E27FC236}">
                <a16:creationId xmlns:a16="http://schemas.microsoft.com/office/drawing/2014/main" id="{8642CC26-0765-17BA-E0EB-50FF0A93E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3A8D0-319F-712F-58A2-DB53501C8146}"/>
              </a:ext>
            </a:extLst>
          </p:cNvPr>
          <p:cNvSpPr>
            <a:spLocks noGrp="1"/>
          </p:cNvSpPr>
          <p:nvPr>
            <p:ph type="sldNum" sz="quarter" idx="12"/>
          </p:nvPr>
        </p:nvSpPr>
        <p:spPr/>
        <p:txBody>
          <a:bodyPr/>
          <a:lstStyle/>
          <a:p>
            <a:fld id="{3F011070-0902-8949-8A4F-C7CB81587AD6}" type="slidenum">
              <a:rPr lang="en-US" smtClean="0"/>
              <a:t>‹#›</a:t>
            </a:fld>
            <a:endParaRPr lang="en-US"/>
          </a:p>
        </p:txBody>
      </p:sp>
    </p:spTree>
    <p:extLst>
      <p:ext uri="{BB962C8B-B14F-4D97-AF65-F5344CB8AC3E}">
        <p14:creationId xmlns:p14="http://schemas.microsoft.com/office/powerpoint/2010/main" val="81652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45EF-173C-97A3-1214-4B9F904D96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0A9693-E923-F556-5590-FD889C3708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A5E74-E8E0-6E71-B0BF-244C0E110840}"/>
              </a:ext>
            </a:extLst>
          </p:cNvPr>
          <p:cNvSpPr>
            <a:spLocks noGrp="1"/>
          </p:cNvSpPr>
          <p:nvPr>
            <p:ph type="dt" sz="half" idx="10"/>
          </p:nvPr>
        </p:nvSpPr>
        <p:spPr/>
        <p:txBody>
          <a:bodyPr/>
          <a:lstStyle/>
          <a:p>
            <a:fld id="{D4FA99CB-C991-BB4C-A0BE-AF1F0D17913D}" type="datetimeFigureOut">
              <a:rPr lang="en-US" smtClean="0"/>
              <a:t>9/28/23</a:t>
            </a:fld>
            <a:endParaRPr lang="en-US"/>
          </a:p>
        </p:txBody>
      </p:sp>
      <p:sp>
        <p:nvSpPr>
          <p:cNvPr id="5" name="Footer Placeholder 4">
            <a:extLst>
              <a:ext uri="{FF2B5EF4-FFF2-40B4-BE49-F238E27FC236}">
                <a16:creationId xmlns:a16="http://schemas.microsoft.com/office/drawing/2014/main" id="{AB69E3BF-ECB2-E5FB-CCD1-4A2443962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9C571-C3A3-2207-9AEF-0275E5C0F611}"/>
              </a:ext>
            </a:extLst>
          </p:cNvPr>
          <p:cNvSpPr>
            <a:spLocks noGrp="1"/>
          </p:cNvSpPr>
          <p:nvPr>
            <p:ph type="sldNum" sz="quarter" idx="12"/>
          </p:nvPr>
        </p:nvSpPr>
        <p:spPr/>
        <p:txBody>
          <a:bodyPr/>
          <a:lstStyle/>
          <a:p>
            <a:fld id="{3F011070-0902-8949-8A4F-C7CB81587AD6}" type="slidenum">
              <a:rPr lang="en-US" smtClean="0"/>
              <a:t>‹#›</a:t>
            </a:fld>
            <a:endParaRPr lang="en-US"/>
          </a:p>
        </p:txBody>
      </p:sp>
    </p:spTree>
    <p:extLst>
      <p:ext uri="{BB962C8B-B14F-4D97-AF65-F5344CB8AC3E}">
        <p14:creationId xmlns:p14="http://schemas.microsoft.com/office/powerpoint/2010/main" val="11608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8D16-2D5A-5051-8AC6-AA117A4CE5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34E70-B32C-DAB7-6072-FE2626EB2C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FAF0C9-0FDE-AFA4-B31B-899D464AEA7B}"/>
              </a:ext>
            </a:extLst>
          </p:cNvPr>
          <p:cNvSpPr>
            <a:spLocks noGrp="1"/>
          </p:cNvSpPr>
          <p:nvPr>
            <p:ph type="dt" sz="half" idx="10"/>
          </p:nvPr>
        </p:nvSpPr>
        <p:spPr/>
        <p:txBody>
          <a:bodyPr/>
          <a:lstStyle/>
          <a:p>
            <a:fld id="{D4FA99CB-C991-BB4C-A0BE-AF1F0D17913D}" type="datetimeFigureOut">
              <a:rPr lang="en-US" smtClean="0"/>
              <a:t>9/28/23</a:t>
            </a:fld>
            <a:endParaRPr lang="en-US"/>
          </a:p>
        </p:txBody>
      </p:sp>
      <p:sp>
        <p:nvSpPr>
          <p:cNvPr id="5" name="Footer Placeholder 4">
            <a:extLst>
              <a:ext uri="{FF2B5EF4-FFF2-40B4-BE49-F238E27FC236}">
                <a16:creationId xmlns:a16="http://schemas.microsoft.com/office/drawing/2014/main" id="{49B4B7D8-6F6C-5D54-2CD4-32A0874B0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2AE62-8D46-18C4-E51E-FFDE6E088F46}"/>
              </a:ext>
            </a:extLst>
          </p:cNvPr>
          <p:cNvSpPr>
            <a:spLocks noGrp="1"/>
          </p:cNvSpPr>
          <p:nvPr>
            <p:ph type="sldNum" sz="quarter" idx="12"/>
          </p:nvPr>
        </p:nvSpPr>
        <p:spPr/>
        <p:txBody>
          <a:bodyPr/>
          <a:lstStyle/>
          <a:p>
            <a:fld id="{3F011070-0902-8949-8A4F-C7CB81587AD6}" type="slidenum">
              <a:rPr lang="en-US" smtClean="0"/>
              <a:t>‹#›</a:t>
            </a:fld>
            <a:endParaRPr lang="en-US"/>
          </a:p>
        </p:txBody>
      </p:sp>
    </p:spTree>
    <p:extLst>
      <p:ext uri="{BB962C8B-B14F-4D97-AF65-F5344CB8AC3E}">
        <p14:creationId xmlns:p14="http://schemas.microsoft.com/office/powerpoint/2010/main" val="329766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892C-0B75-9E70-939C-1F50B5648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D3A492-A917-9C37-19FF-A6C019C915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7BBC40-0D7A-87EA-C615-8E296D250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2FF9F2-F9BF-24E4-7BDB-E3159CC718D4}"/>
              </a:ext>
            </a:extLst>
          </p:cNvPr>
          <p:cNvSpPr>
            <a:spLocks noGrp="1"/>
          </p:cNvSpPr>
          <p:nvPr>
            <p:ph type="dt" sz="half" idx="10"/>
          </p:nvPr>
        </p:nvSpPr>
        <p:spPr/>
        <p:txBody>
          <a:bodyPr/>
          <a:lstStyle/>
          <a:p>
            <a:fld id="{D4FA99CB-C991-BB4C-A0BE-AF1F0D17913D}" type="datetimeFigureOut">
              <a:rPr lang="en-US" smtClean="0"/>
              <a:t>9/28/23</a:t>
            </a:fld>
            <a:endParaRPr lang="en-US"/>
          </a:p>
        </p:txBody>
      </p:sp>
      <p:sp>
        <p:nvSpPr>
          <p:cNvPr id="6" name="Footer Placeholder 5">
            <a:extLst>
              <a:ext uri="{FF2B5EF4-FFF2-40B4-BE49-F238E27FC236}">
                <a16:creationId xmlns:a16="http://schemas.microsoft.com/office/drawing/2014/main" id="{DD2284DD-A6CA-429D-4167-66E6B9CC3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137E4F-52CB-7793-7509-64ECF372A230}"/>
              </a:ext>
            </a:extLst>
          </p:cNvPr>
          <p:cNvSpPr>
            <a:spLocks noGrp="1"/>
          </p:cNvSpPr>
          <p:nvPr>
            <p:ph type="sldNum" sz="quarter" idx="12"/>
          </p:nvPr>
        </p:nvSpPr>
        <p:spPr/>
        <p:txBody>
          <a:bodyPr/>
          <a:lstStyle/>
          <a:p>
            <a:fld id="{3F011070-0902-8949-8A4F-C7CB81587AD6}" type="slidenum">
              <a:rPr lang="en-US" smtClean="0"/>
              <a:t>‹#›</a:t>
            </a:fld>
            <a:endParaRPr lang="en-US"/>
          </a:p>
        </p:txBody>
      </p:sp>
    </p:spTree>
    <p:extLst>
      <p:ext uri="{BB962C8B-B14F-4D97-AF65-F5344CB8AC3E}">
        <p14:creationId xmlns:p14="http://schemas.microsoft.com/office/powerpoint/2010/main" val="305361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4C00-3B61-9B53-C331-8B832E1DE2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558BC1-49D4-8A8F-5E8C-ECBE28B2E4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E4C427-BD09-9797-63C7-45D6BD827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2BF2D7-C141-8F5D-741F-AF59BB99AB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8AE9FA-BEAB-DBCA-A2FD-89E1AD359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AE81F2-BB55-63BC-3AD6-46EFB8776028}"/>
              </a:ext>
            </a:extLst>
          </p:cNvPr>
          <p:cNvSpPr>
            <a:spLocks noGrp="1"/>
          </p:cNvSpPr>
          <p:nvPr>
            <p:ph type="dt" sz="half" idx="10"/>
          </p:nvPr>
        </p:nvSpPr>
        <p:spPr/>
        <p:txBody>
          <a:bodyPr/>
          <a:lstStyle/>
          <a:p>
            <a:fld id="{D4FA99CB-C991-BB4C-A0BE-AF1F0D17913D}" type="datetimeFigureOut">
              <a:rPr lang="en-US" smtClean="0"/>
              <a:t>9/28/23</a:t>
            </a:fld>
            <a:endParaRPr lang="en-US"/>
          </a:p>
        </p:txBody>
      </p:sp>
      <p:sp>
        <p:nvSpPr>
          <p:cNvPr id="8" name="Footer Placeholder 7">
            <a:extLst>
              <a:ext uri="{FF2B5EF4-FFF2-40B4-BE49-F238E27FC236}">
                <a16:creationId xmlns:a16="http://schemas.microsoft.com/office/drawing/2014/main" id="{BAC30E61-9DCB-E574-DAF2-E6F556E2D4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991612-3A89-7A37-FEBC-5DA0ADF88EDB}"/>
              </a:ext>
            </a:extLst>
          </p:cNvPr>
          <p:cNvSpPr>
            <a:spLocks noGrp="1"/>
          </p:cNvSpPr>
          <p:nvPr>
            <p:ph type="sldNum" sz="quarter" idx="12"/>
          </p:nvPr>
        </p:nvSpPr>
        <p:spPr/>
        <p:txBody>
          <a:bodyPr/>
          <a:lstStyle/>
          <a:p>
            <a:fld id="{3F011070-0902-8949-8A4F-C7CB81587AD6}" type="slidenum">
              <a:rPr lang="en-US" smtClean="0"/>
              <a:t>‹#›</a:t>
            </a:fld>
            <a:endParaRPr lang="en-US"/>
          </a:p>
        </p:txBody>
      </p:sp>
    </p:spTree>
    <p:extLst>
      <p:ext uri="{BB962C8B-B14F-4D97-AF65-F5344CB8AC3E}">
        <p14:creationId xmlns:p14="http://schemas.microsoft.com/office/powerpoint/2010/main" val="93744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7992-628B-14FB-5352-64CF15CBE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1AF072-62C3-DF03-52C8-9CC1AE293540}"/>
              </a:ext>
            </a:extLst>
          </p:cNvPr>
          <p:cNvSpPr>
            <a:spLocks noGrp="1"/>
          </p:cNvSpPr>
          <p:nvPr>
            <p:ph type="dt" sz="half" idx="10"/>
          </p:nvPr>
        </p:nvSpPr>
        <p:spPr/>
        <p:txBody>
          <a:bodyPr/>
          <a:lstStyle/>
          <a:p>
            <a:fld id="{D4FA99CB-C991-BB4C-A0BE-AF1F0D17913D}" type="datetimeFigureOut">
              <a:rPr lang="en-US" smtClean="0"/>
              <a:t>9/28/23</a:t>
            </a:fld>
            <a:endParaRPr lang="en-US"/>
          </a:p>
        </p:txBody>
      </p:sp>
      <p:sp>
        <p:nvSpPr>
          <p:cNvPr id="4" name="Footer Placeholder 3">
            <a:extLst>
              <a:ext uri="{FF2B5EF4-FFF2-40B4-BE49-F238E27FC236}">
                <a16:creationId xmlns:a16="http://schemas.microsoft.com/office/drawing/2014/main" id="{B389BD08-05C0-471F-42B0-4F86B24538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696399-5BB2-B394-D03C-D4F40309157B}"/>
              </a:ext>
            </a:extLst>
          </p:cNvPr>
          <p:cNvSpPr>
            <a:spLocks noGrp="1"/>
          </p:cNvSpPr>
          <p:nvPr>
            <p:ph type="sldNum" sz="quarter" idx="12"/>
          </p:nvPr>
        </p:nvSpPr>
        <p:spPr/>
        <p:txBody>
          <a:bodyPr/>
          <a:lstStyle/>
          <a:p>
            <a:fld id="{3F011070-0902-8949-8A4F-C7CB81587AD6}" type="slidenum">
              <a:rPr lang="en-US" smtClean="0"/>
              <a:t>‹#›</a:t>
            </a:fld>
            <a:endParaRPr lang="en-US"/>
          </a:p>
        </p:txBody>
      </p:sp>
    </p:spTree>
    <p:extLst>
      <p:ext uri="{BB962C8B-B14F-4D97-AF65-F5344CB8AC3E}">
        <p14:creationId xmlns:p14="http://schemas.microsoft.com/office/powerpoint/2010/main" val="405082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6D553-6AB8-CAED-8DF6-268BF68F411D}"/>
              </a:ext>
            </a:extLst>
          </p:cNvPr>
          <p:cNvSpPr>
            <a:spLocks noGrp="1"/>
          </p:cNvSpPr>
          <p:nvPr>
            <p:ph type="dt" sz="half" idx="10"/>
          </p:nvPr>
        </p:nvSpPr>
        <p:spPr/>
        <p:txBody>
          <a:bodyPr/>
          <a:lstStyle/>
          <a:p>
            <a:fld id="{D4FA99CB-C991-BB4C-A0BE-AF1F0D17913D}" type="datetimeFigureOut">
              <a:rPr lang="en-US" smtClean="0"/>
              <a:t>9/28/23</a:t>
            </a:fld>
            <a:endParaRPr lang="en-US"/>
          </a:p>
        </p:txBody>
      </p:sp>
      <p:sp>
        <p:nvSpPr>
          <p:cNvPr id="3" name="Footer Placeholder 2">
            <a:extLst>
              <a:ext uri="{FF2B5EF4-FFF2-40B4-BE49-F238E27FC236}">
                <a16:creationId xmlns:a16="http://schemas.microsoft.com/office/drawing/2014/main" id="{684F219F-8BD8-3546-1E7F-B672FAC8F2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895C9-EF40-F870-051E-4A8EA868DCED}"/>
              </a:ext>
            </a:extLst>
          </p:cNvPr>
          <p:cNvSpPr>
            <a:spLocks noGrp="1"/>
          </p:cNvSpPr>
          <p:nvPr>
            <p:ph type="sldNum" sz="quarter" idx="12"/>
          </p:nvPr>
        </p:nvSpPr>
        <p:spPr/>
        <p:txBody>
          <a:bodyPr/>
          <a:lstStyle/>
          <a:p>
            <a:fld id="{3F011070-0902-8949-8A4F-C7CB81587AD6}" type="slidenum">
              <a:rPr lang="en-US" smtClean="0"/>
              <a:t>‹#›</a:t>
            </a:fld>
            <a:endParaRPr lang="en-US"/>
          </a:p>
        </p:txBody>
      </p:sp>
    </p:spTree>
    <p:extLst>
      <p:ext uri="{BB962C8B-B14F-4D97-AF65-F5344CB8AC3E}">
        <p14:creationId xmlns:p14="http://schemas.microsoft.com/office/powerpoint/2010/main" val="313065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7F86-E790-D501-B23B-A8CF44DB4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F955EE-B474-05A8-FFDF-17243D25D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64CE12-BFEA-9539-9C7A-AF41F49CF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299B9-BF29-AB52-A242-A1C3C7F31BB2}"/>
              </a:ext>
            </a:extLst>
          </p:cNvPr>
          <p:cNvSpPr>
            <a:spLocks noGrp="1"/>
          </p:cNvSpPr>
          <p:nvPr>
            <p:ph type="dt" sz="half" idx="10"/>
          </p:nvPr>
        </p:nvSpPr>
        <p:spPr/>
        <p:txBody>
          <a:bodyPr/>
          <a:lstStyle/>
          <a:p>
            <a:fld id="{D4FA99CB-C991-BB4C-A0BE-AF1F0D17913D}" type="datetimeFigureOut">
              <a:rPr lang="en-US" smtClean="0"/>
              <a:t>9/28/23</a:t>
            </a:fld>
            <a:endParaRPr lang="en-US"/>
          </a:p>
        </p:txBody>
      </p:sp>
      <p:sp>
        <p:nvSpPr>
          <p:cNvPr id="6" name="Footer Placeholder 5">
            <a:extLst>
              <a:ext uri="{FF2B5EF4-FFF2-40B4-BE49-F238E27FC236}">
                <a16:creationId xmlns:a16="http://schemas.microsoft.com/office/drawing/2014/main" id="{AD09808D-F549-C4BB-48E3-8A2C3DA58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14EEB-F771-53ED-4735-C9A8BF244044}"/>
              </a:ext>
            </a:extLst>
          </p:cNvPr>
          <p:cNvSpPr>
            <a:spLocks noGrp="1"/>
          </p:cNvSpPr>
          <p:nvPr>
            <p:ph type="sldNum" sz="quarter" idx="12"/>
          </p:nvPr>
        </p:nvSpPr>
        <p:spPr/>
        <p:txBody>
          <a:bodyPr/>
          <a:lstStyle/>
          <a:p>
            <a:fld id="{3F011070-0902-8949-8A4F-C7CB81587AD6}" type="slidenum">
              <a:rPr lang="en-US" smtClean="0"/>
              <a:t>‹#›</a:t>
            </a:fld>
            <a:endParaRPr lang="en-US"/>
          </a:p>
        </p:txBody>
      </p:sp>
    </p:spTree>
    <p:extLst>
      <p:ext uri="{BB962C8B-B14F-4D97-AF65-F5344CB8AC3E}">
        <p14:creationId xmlns:p14="http://schemas.microsoft.com/office/powerpoint/2010/main" val="179662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0C95-0379-5D54-DC44-1021E0B322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17E415-46EC-A7E6-514C-653B723F60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7E2D9F-55A4-5CB0-5CB2-30FCB9092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678D1-F36F-09BA-9E5E-11D540656BB8}"/>
              </a:ext>
            </a:extLst>
          </p:cNvPr>
          <p:cNvSpPr>
            <a:spLocks noGrp="1"/>
          </p:cNvSpPr>
          <p:nvPr>
            <p:ph type="dt" sz="half" idx="10"/>
          </p:nvPr>
        </p:nvSpPr>
        <p:spPr/>
        <p:txBody>
          <a:bodyPr/>
          <a:lstStyle/>
          <a:p>
            <a:fld id="{D4FA99CB-C991-BB4C-A0BE-AF1F0D17913D}" type="datetimeFigureOut">
              <a:rPr lang="en-US" smtClean="0"/>
              <a:t>9/28/23</a:t>
            </a:fld>
            <a:endParaRPr lang="en-US"/>
          </a:p>
        </p:txBody>
      </p:sp>
      <p:sp>
        <p:nvSpPr>
          <p:cNvPr id="6" name="Footer Placeholder 5">
            <a:extLst>
              <a:ext uri="{FF2B5EF4-FFF2-40B4-BE49-F238E27FC236}">
                <a16:creationId xmlns:a16="http://schemas.microsoft.com/office/drawing/2014/main" id="{BC447F60-E8FE-E9D7-0BD3-EE5BDD13E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8BFD2-EAB4-7421-67DF-8C90851D91EE}"/>
              </a:ext>
            </a:extLst>
          </p:cNvPr>
          <p:cNvSpPr>
            <a:spLocks noGrp="1"/>
          </p:cNvSpPr>
          <p:nvPr>
            <p:ph type="sldNum" sz="quarter" idx="12"/>
          </p:nvPr>
        </p:nvSpPr>
        <p:spPr/>
        <p:txBody>
          <a:bodyPr/>
          <a:lstStyle/>
          <a:p>
            <a:fld id="{3F011070-0902-8949-8A4F-C7CB81587AD6}" type="slidenum">
              <a:rPr lang="en-US" smtClean="0"/>
              <a:t>‹#›</a:t>
            </a:fld>
            <a:endParaRPr lang="en-US"/>
          </a:p>
        </p:txBody>
      </p:sp>
    </p:spTree>
    <p:extLst>
      <p:ext uri="{BB962C8B-B14F-4D97-AF65-F5344CB8AC3E}">
        <p14:creationId xmlns:p14="http://schemas.microsoft.com/office/powerpoint/2010/main" val="183106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C49CE4-028E-F8FE-4952-9DBCF68F05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85D704-62F6-BFF8-19F7-CDB20EB81D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20EAF-0F9D-AECD-555C-DAE7C2F1BD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A99CB-C991-BB4C-A0BE-AF1F0D17913D}" type="datetimeFigureOut">
              <a:rPr lang="en-US" smtClean="0"/>
              <a:t>9/28/23</a:t>
            </a:fld>
            <a:endParaRPr lang="en-US"/>
          </a:p>
        </p:txBody>
      </p:sp>
      <p:sp>
        <p:nvSpPr>
          <p:cNvPr id="5" name="Footer Placeholder 4">
            <a:extLst>
              <a:ext uri="{FF2B5EF4-FFF2-40B4-BE49-F238E27FC236}">
                <a16:creationId xmlns:a16="http://schemas.microsoft.com/office/drawing/2014/main" id="{10F8685F-A50C-A0B2-9B4B-703D31BC97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23F252-3464-72D4-52B7-21C4AFB51F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11070-0902-8949-8A4F-C7CB81587AD6}" type="slidenum">
              <a:rPr lang="en-US" smtClean="0"/>
              <a:t>‹#›</a:t>
            </a:fld>
            <a:endParaRPr lang="en-US"/>
          </a:p>
        </p:txBody>
      </p:sp>
    </p:spTree>
    <p:extLst>
      <p:ext uri="{BB962C8B-B14F-4D97-AF65-F5344CB8AC3E}">
        <p14:creationId xmlns:p14="http://schemas.microsoft.com/office/powerpoint/2010/main" val="1740232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968D-9C3B-AE7A-648F-7FD0934F9F3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59388CC-8DC3-65C7-EAE5-0A4DE5D6628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251007C-3F1B-AD6D-9B4A-82129327AE6E}"/>
              </a:ext>
            </a:extLst>
          </p:cNvPr>
          <p:cNvPicPr>
            <a:picLocks noChangeAspect="1"/>
          </p:cNvPicPr>
          <p:nvPr/>
        </p:nvPicPr>
        <p:blipFill>
          <a:blip r:embed="rId2"/>
          <a:stretch>
            <a:fillRect/>
          </a:stretch>
        </p:blipFill>
        <p:spPr>
          <a:xfrm>
            <a:off x="0" y="0"/>
            <a:ext cx="12192000" cy="6857585"/>
          </a:xfrm>
          <a:prstGeom prst="rect">
            <a:avLst/>
          </a:prstGeom>
        </p:spPr>
      </p:pic>
    </p:spTree>
    <p:extLst>
      <p:ext uri="{BB962C8B-B14F-4D97-AF65-F5344CB8AC3E}">
        <p14:creationId xmlns:p14="http://schemas.microsoft.com/office/powerpoint/2010/main" val="362887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7FD310-E8E8-201D-7D17-B29CCFA8D770}"/>
              </a:ext>
            </a:extLst>
          </p:cNvPr>
          <p:cNvPicPr>
            <a:picLocks noChangeAspect="1"/>
          </p:cNvPicPr>
          <p:nvPr/>
        </p:nvPicPr>
        <p:blipFill>
          <a:blip r:embed="rId2"/>
          <a:stretch>
            <a:fillRect/>
          </a:stretch>
        </p:blipFill>
        <p:spPr>
          <a:xfrm>
            <a:off x="0" y="0"/>
            <a:ext cx="12192000" cy="6857585"/>
          </a:xfrm>
          <a:prstGeom prst="rect">
            <a:avLst/>
          </a:prstGeom>
        </p:spPr>
      </p:pic>
      <p:sp>
        <p:nvSpPr>
          <p:cNvPr id="4" name="TextBox 3">
            <a:extLst>
              <a:ext uri="{FF2B5EF4-FFF2-40B4-BE49-F238E27FC236}">
                <a16:creationId xmlns:a16="http://schemas.microsoft.com/office/drawing/2014/main" id="{8C6A2500-913C-5C97-045A-11BF2E860443}"/>
              </a:ext>
            </a:extLst>
          </p:cNvPr>
          <p:cNvSpPr txBox="1"/>
          <p:nvPr/>
        </p:nvSpPr>
        <p:spPr>
          <a:xfrm>
            <a:off x="155425" y="142875"/>
            <a:ext cx="11881150" cy="5193729"/>
          </a:xfrm>
          <a:prstGeom prst="rect">
            <a:avLst/>
          </a:prstGeom>
          <a:solidFill>
            <a:schemeClr val="tx1">
              <a:lumMod val="85000"/>
              <a:lumOff val="15000"/>
              <a:alpha val="73174"/>
            </a:schemeClr>
          </a:solidFill>
          <a:effectLst>
            <a:softEdge rad="63500"/>
          </a:effectLst>
        </p:spPr>
        <p:txBody>
          <a:bodyPr wrap="square" rtlCol="0">
            <a:spAutoFit/>
          </a:bodyPr>
          <a:lstStyle/>
          <a:p>
            <a:pPr algn="just">
              <a:lnSpc>
                <a:spcPts val="4080"/>
              </a:lnSpc>
            </a:pPr>
            <a:r>
              <a:rPr lang="en-US" sz="2400" b="1" dirty="0">
                <a:solidFill>
                  <a:schemeClr val="bg1"/>
                </a:solidFill>
                <a:latin typeface="Nexa Bold" panose="02000000000000000000" pitchFamily="2" charset="0"/>
              </a:rPr>
              <a:t>“Solomon reigned in Jerusalem over all Israel forty years. 43 Then he rested with his ancestors and was buried in the city of David his father. And Rehoboam his son succeeded him as king. Rehoboam went to Shechem, for all Israel had gone there to make him king. 2 When Jeroboam son of </a:t>
            </a:r>
            <a:r>
              <a:rPr lang="en-US" sz="2400" b="1" dirty="0" err="1">
                <a:solidFill>
                  <a:schemeClr val="bg1"/>
                </a:solidFill>
                <a:latin typeface="Nexa Bold" panose="02000000000000000000" pitchFamily="2" charset="0"/>
              </a:rPr>
              <a:t>Nebat</a:t>
            </a:r>
            <a:r>
              <a:rPr lang="en-US" sz="2400" b="1" dirty="0">
                <a:solidFill>
                  <a:schemeClr val="bg1"/>
                </a:solidFill>
                <a:latin typeface="Nexa Bold" panose="02000000000000000000" pitchFamily="2" charset="0"/>
              </a:rPr>
              <a:t> heard this (he was still in Egypt, where he had fled from King Solomon), he returned from Egypt. 3 So they sent for Jeroboam, and he and the whole assembly of Israel went to Rehoboam and said to him: 4 “Your father put a heavy yoke on us, but now lighten the harsh labor and the heavy yoke he put on us, and we will serve you.” 5 Rehoboam answered, “Go away for three days and then come back to me.” So the people went away .” </a:t>
            </a:r>
          </a:p>
          <a:p>
            <a:pPr algn="r"/>
            <a:r>
              <a:rPr lang="en-US" sz="2400" b="1" dirty="0">
                <a:solidFill>
                  <a:schemeClr val="bg1"/>
                </a:solidFill>
                <a:latin typeface="Nexa Bold" panose="02000000000000000000" pitchFamily="2" charset="0"/>
              </a:rPr>
              <a:t>1 Kings 11:42-43; 12:1-5</a:t>
            </a:r>
          </a:p>
        </p:txBody>
      </p:sp>
      <p:sp>
        <p:nvSpPr>
          <p:cNvPr id="5" name="TextBox 4">
            <a:extLst>
              <a:ext uri="{FF2B5EF4-FFF2-40B4-BE49-F238E27FC236}">
                <a16:creationId xmlns:a16="http://schemas.microsoft.com/office/drawing/2014/main" id="{4B24929A-82BC-8667-BB3D-DB0329CD4288}"/>
              </a:ext>
            </a:extLst>
          </p:cNvPr>
          <p:cNvSpPr txBox="1"/>
          <p:nvPr/>
        </p:nvSpPr>
        <p:spPr>
          <a:xfrm>
            <a:off x="155425" y="43250"/>
            <a:ext cx="11881150" cy="6771084"/>
          </a:xfrm>
          <a:prstGeom prst="rect">
            <a:avLst/>
          </a:prstGeom>
          <a:solidFill>
            <a:schemeClr val="tx1">
              <a:lumMod val="85000"/>
              <a:lumOff val="15000"/>
              <a:alpha val="73174"/>
            </a:schemeClr>
          </a:solidFill>
          <a:effectLst>
            <a:softEdge rad="63500"/>
          </a:effectLst>
        </p:spPr>
        <p:txBody>
          <a:bodyPr wrap="square" rtlCol="0">
            <a:spAutoFit/>
          </a:bodyPr>
          <a:lstStyle/>
          <a:p>
            <a:pPr algn="just">
              <a:lnSpc>
                <a:spcPts val="4080"/>
              </a:lnSpc>
            </a:pPr>
            <a:r>
              <a:rPr lang="en-US" sz="2400" b="1" dirty="0">
                <a:solidFill>
                  <a:schemeClr val="bg1"/>
                </a:solidFill>
                <a:latin typeface="Nexa Bold" panose="02000000000000000000" pitchFamily="2" charset="0"/>
              </a:rPr>
              <a:t>“</a:t>
            </a:r>
            <a:r>
              <a:rPr lang="en-US" sz="2400" b="1" dirty="0">
                <a:solidFill>
                  <a:schemeClr val="bg1"/>
                </a:solidFill>
                <a:effectLst/>
                <a:latin typeface="Nexa Bold" panose="02000000000000000000" pitchFamily="2" charset="0"/>
                <a:ea typeface="Calibri" panose="020F0502020204030204" pitchFamily="34" charset="0"/>
              </a:rPr>
              <a:t>6 Then King Rehoboam consulted the elders who had served his father Solomon during his lifetime. “How would you advise me to answer these people?” he asked. 7 They replied, “If today you will be a servant to these people and serve them and give them a favorable answer, they will always be your servants.” 8 But Rehoboam rejected the advice the elders gave him and consulted the young men who had grown up with him and were serving him. 9 He asked them, “What is your advice? How should we answer these people who say to me, ‘Lighten the yoke your father put on us’?” 10 The young men who had grown up with him replied, “These people have said to you, ‘Your father put a heavy yoke on us, but make our yoke lighter.’ Now tell them, ‘My little finger is thicker than my father’s waist. 11 My father laid on you a heavy yoke; I will make it even heavier. My father scourged you with whips; I will scourge you with scorpions.</a:t>
            </a:r>
            <a:r>
              <a:rPr lang="en-US" sz="2400" b="1" dirty="0">
                <a:solidFill>
                  <a:schemeClr val="bg1"/>
                </a:solidFill>
                <a:effectLst/>
                <a:latin typeface="Nexa Bold" panose="02000000000000000000" pitchFamily="2" charset="0"/>
              </a:rPr>
              <a:t> </a:t>
            </a:r>
            <a:r>
              <a:rPr lang="en-US" sz="2400" b="1" dirty="0">
                <a:solidFill>
                  <a:schemeClr val="bg1"/>
                </a:solidFill>
                <a:latin typeface="Nexa Bold" panose="02000000000000000000" pitchFamily="2" charset="0"/>
              </a:rPr>
              <a:t>.” </a:t>
            </a:r>
          </a:p>
          <a:p>
            <a:pPr algn="r"/>
            <a:r>
              <a:rPr lang="en-US" sz="2400" b="1" dirty="0">
                <a:solidFill>
                  <a:schemeClr val="bg1"/>
                </a:solidFill>
                <a:latin typeface="Nexa Bold" panose="02000000000000000000" pitchFamily="2" charset="0"/>
              </a:rPr>
              <a:t>1 Kings 12:6-11</a:t>
            </a:r>
          </a:p>
        </p:txBody>
      </p:sp>
      <p:sp>
        <p:nvSpPr>
          <p:cNvPr id="6" name="TextBox 5">
            <a:extLst>
              <a:ext uri="{FF2B5EF4-FFF2-40B4-BE49-F238E27FC236}">
                <a16:creationId xmlns:a16="http://schemas.microsoft.com/office/drawing/2014/main" id="{2EC8F94D-5C7A-8B49-726F-00DD020DE798}"/>
              </a:ext>
            </a:extLst>
          </p:cNvPr>
          <p:cNvSpPr txBox="1"/>
          <p:nvPr/>
        </p:nvSpPr>
        <p:spPr>
          <a:xfrm>
            <a:off x="155425" y="1691980"/>
            <a:ext cx="11881150" cy="3090590"/>
          </a:xfrm>
          <a:prstGeom prst="rect">
            <a:avLst/>
          </a:prstGeom>
          <a:solidFill>
            <a:schemeClr val="tx1">
              <a:lumMod val="85000"/>
              <a:lumOff val="15000"/>
              <a:alpha val="73174"/>
            </a:schemeClr>
          </a:solidFill>
          <a:effectLst>
            <a:softEdge rad="63500"/>
          </a:effectLst>
        </p:spPr>
        <p:txBody>
          <a:bodyPr wrap="square" rtlCol="0">
            <a:spAutoFit/>
          </a:bodyPr>
          <a:lstStyle/>
          <a:p>
            <a:pPr algn="just">
              <a:lnSpc>
                <a:spcPts val="4080"/>
              </a:lnSpc>
            </a:pPr>
            <a:r>
              <a:rPr lang="en-US" sz="2400" b="1" dirty="0">
                <a:solidFill>
                  <a:schemeClr val="bg1"/>
                </a:solidFill>
                <a:latin typeface="Nexa Bold" panose="02000000000000000000" pitchFamily="2" charset="0"/>
              </a:rPr>
              <a:t>“</a:t>
            </a:r>
            <a:r>
              <a:rPr lang="en-US" sz="2400" b="1" dirty="0">
                <a:solidFill>
                  <a:schemeClr val="bg1"/>
                </a:solidFill>
                <a:effectLst/>
                <a:latin typeface="Nexa Bold" panose="02000000000000000000" pitchFamily="2" charset="0"/>
              </a:rPr>
              <a:t>12 Three days later Jeroboam and all the people returned to Rehoboam, as the king had said, “Come back to me in three days.” 13 The king answered the people harshly. Rejecting the advice given him by the elders, 14 he followed the advice of the young men and said, “My father made your yoke heavy; I will make it even heavier. My father scourged you with whips; I will scourge you with scorpions </a:t>
            </a:r>
            <a:r>
              <a:rPr lang="en-US" sz="2400" b="1" dirty="0">
                <a:solidFill>
                  <a:schemeClr val="bg1"/>
                </a:solidFill>
                <a:latin typeface="Nexa Bold" panose="02000000000000000000" pitchFamily="2" charset="0"/>
              </a:rPr>
              <a:t>.” </a:t>
            </a:r>
          </a:p>
          <a:p>
            <a:pPr algn="r"/>
            <a:r>
              <a:rPr lang="en-US" sz="2400" b="1" dirty="0">
                <a:solidFill>
                  <a:schemeClr val="bg1"/>
                </a:solidFill>
                <a:latin typeface="Nexa Bold" panose="02000000000000000000" pitchFamily="2" charset="0"/>
              </a:rPr>
              <a:t>1 Kings 12:12-14</a:t>
            </a:r>
          </a:p>
        </p:txBody>
      </p:sp>
      <p:sp>
        <p:nvSpPr>
          <p:cNvPr id="7" name="TextBox 6">
            <a:extLst>
              <a:ext uri="{FF2B5EF4-FFF2-40B4-BE49-F238E27FC236}">
                <a16:creationId xmlns:a16="http://schemas.microsoft.com/office/drawing/2014/main" id="{E9243FA0-FFEB-88BB-B799-EE9AFE31E34D}"/>
              </a:ext>
            </a:extLst>
          </p:cNvPr>
          <p:cNvSpPr txBox="1"/>
          <p:nvPr/>
        </p:nvSpPr>
        <p:spPr>
          <a:xfrm>
            <a:off x="155425" y="1339224"/>
            <a:ext cx="11881150" cy="2564805"/>
          </a:xfrm>
          <a:prstGeom prst="rect">
            <a:avLst/>
          </a:prstGeom>
          <a:solidFill>
            <a:schemeClr val="tx1">
              <a:lumMod val="85000"/>
              <a:lumOff val="15000"/>
              <a:alpha val="73174"/>
            </a:schemeClr>
          </a:solidFill>
          <a:effectLst>
            <a:softEdge rad="63500"/>
          </a:effectLst>
        </p:spPr>
        <p:txBody>
          <a:bodyPr wrap="square" rtlCol="0">
            <a:spAutoFit/>
          </a:bodyPr>
          <a:lstStyle/>
          <a:p>
            <a:pPr algn="just">
              <a:lnSpc>
                <a:spcPts val="4080"/>
              </a:lnSpc>
            </a:pPr>
            <a:r>
              <a:rPr lang="en-US" sz="2400" b="1" dirty="0">
                <a:solidFill>
                  <a:schemeClr val="bg1"/>
                </a:solidFill>
                <a:latin typeface="Nexa Bold" panose="02000000000000000000" pitchFamily="2" charset="0"/>
              </a:rPr>
              <a:t>“19 So Israel has been in rebellion against the house of David to this day. 20 When all the Israelites heard that Jeroboam had returned, they sent and called him to the assembly and made him king over all Israel. Only the tribe of Judah remained loyal to the house of David .” </a:t>
            </a:r>
          </a:p>
          <a:p>
            <a:pPr algn="r"/>
            <a:r>
              <a:rPr lang="en-US" sz="2400" b="1" dirty="0">
                <a:solidFill>
                  <a:schemeClr val="bg1"/>
                </a:solidFill>
                <a:latin typeface="Nexa Bold" panose="02000000000000000000" pitchFamily="2" charset="0"/>
              </a:rPr>
              <a:t>1 Kings 12:19-20</a:t>
            </a:r>
          </a:p>
        </p:txBody>
      </p:sp>
    </p:spTree>
    <p:extLst>
      <p:ext uri="{BB962C8B-B14F-4D97-AF65-F5344CB8AC3E}">
        <p14:creationId xmlns:p14="http://schemas.microsoft.com/office/powerpoint/2010/main" val="1290590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xit" presetSubtype="4" fill="hold" grpId="1" nodeType="withEffect">
                                  <p:stCondLst>
                                    <p:cond delay="0"/>
                                  </p:stCondLst>
                                  <p:childTnLst>
                                    <p:animEffect transition="out" filter="wipe(dow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xit" presetSubtype="4" fill="hold" grpId="1" nodeType="withEffect">
                                  <p:stCondLst>
                                    <p:cond delay="0"/>
                                  </p:stCondLst>
                                  <p:childTnLst>
                                    <p:animEffect transition="out" filter="wipe(down)">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22" presetClass="exit" presetSubtype="4" fill="hold" grpId="1" nodeType="withEffect">
                                  <p:stCondLst>
                                    <p:cond delay="0"/>
                                  </p:stCondLst>
                                  <p:childTnLst>
                                    <p:animEffect transition="out" filter="wipe(down)">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7FD310-E8E8-201D-7D17-B29CCFA8D770}"/>
              </a:ext>
            </a:extLst>
          </p:cNvPr>
          <p:cNvPicPr>
            <a:picLocks noChangeAspect="1"/>
          </p:cNvPicPr>
          <p:nvPr/>
        </p:nvPicPr>
        <p:blipFill>
          <a:blip r:embed="rId2"/>
          <a:stretch>
            <a:fillRect/>
          </a:stretch>
        </p:blipFill>
        <p:spPr>
          <a:xfrm>
            <a:off x="0" y="0"/>
            <a:ext cx="12192000" cy="6857585"/>
          </a:xfrm>
          <a:prstGeom prst="rect">
            <a:avLst/>
          </a:prstGeom>
        </p:spPr>
      </p:pic>
      <p:sp>
        <p:nvSpPr>
          <p:cNvPr id="2" name="TextBox 1">
            <a:extLst>
              <a:ext uri="{FF2B5EF4-FFF2-40B4-BE49-F238E27FC236}">
                <a16:creationId xmlns:a16="http://schemas.microsoft.com/office/drawing/2014/main" id="{B68B17E0-07F3-6BBD-BA52-FDC1A934A48D}"/>
              </a:ext>
            </a:extLst>
          </p:cNvPr>
          <p:cNvSpPr txBox="1"/>
          <p:nvPr/>
        </p:nvSpPr>
        <p:spPr>
          <a:xfrm>
            <a:off x="397565" y="357809"/>
            <a:ext cx="6042992" cy="584775"/>
          </a:xfrm>
          <a:prstGeom prst="rect">
            <a:avLst/>
          </a:prstGeom>
          <a:noFill/>
        </p:spPr>
        <p:txBody>
          <a:bodyPr wrap="square" rtlCol="0">
            <a:spAutoFit/>
          </a:bodyPr>
          <a:lstStyle/>
          <a:p>
            <a:r>
              <a:rPr lang="en-US" sz="3200" dirty="0">
                <a:solidFill>
                  <a:schemeClr val="bg1"/>
                </a:solidFill>
                <a:latin typeface="Nexa Light" panose="02000000000000000000" pitchFamily="2" charset="0"/>
              </a:rPr>
              <a:t>When Making Tough Choices….</a:t>
            </a:r>
          </a:p>
        </p:txBody>
      </p:sp>
      <p:sp>
        <p:nvSpPr>
          <p:cNvPr id="8" name="TextBox 7">
            <a:extLst>
              <a:ext uri="{FF2B5EF4-FFF2-40B4-BE49-F238E27FC236}">
                <a16:creationId xmlns:a16="http://schemas.microsoft.com/office/drawing/2014/main" id="{D2C80597-EC12-6624-CD4D-F0CBBB1A30DB}"/>
              </a:ext>
            </a:extLst>
          </p:cNvPr>
          <p:cNvSpPr txBox="1"/>
          <p:nvPr/>
        </p:nvSpPr>
        <p:spPr>
          <a:xfrm>
            <a:off x="1577007" y="1300393"/>
            <a:ext cx="8229601" cy="646331"/>
          </a:xfrm>
          <a:prstGeom prst="rect">
            <a:avLst/>
          </a:prstGeom>
          <a:solidFill>
            <a:srgbClr val="E5AD3E"/>
          </a:solidFill>
          <a:effectLst>
            <a:softEdge rad="63500"/>
          </a:effectLst>
        </p:spPr>
        <p:txBody>
          <a:bodyPr wrap="square" rtlCol="0">
            <a:spAutoFit/>
          </a:bodyPr>
          <a:lstStyle/>
          <a:p>
            <a:pPr algn="ctr"/>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Seek Counsel </a:t>
            </a:r>
          </a:p>
        </p:txBody>
      </p:sp>
      <p:sp>
        <p:nvSpPr>
          <p:cNvPr id="9" name="TextBox 8">
            <a:extLst>
              <a:ext uri="{FF2B5EF4-FFF2-40B4-BE49-F238E27FC236}">
                <a16:creationId xmlns:a16="http://schemas.microsoft.com/office/drawing/2014/main" id="{DDBADA29-E775-E448-7998-E957FE90B99E}"/>
              </a:ext>
            </a:extLst>
          </p:cNvPr>
          <p:cNvSpPr txBox="1"/>
          <p:nvPr/>
        </p:nvSpPr>
        <p:spPr>
          <a:xfrm>
            <a:off x="2077278" y="2283218"/>
            <a:ext cx="8037443" cy="1513235"/>
          </a:xfrm>
          <a:prstGeom prst="rect">
            <a:avLst/>
          </a:prstGeom>
          <a:solidFill>
            <a:schemeClr val="tx1">
              <a:lumMod val="85000"/>
              <a:lumOff val="15000"/>
              <a:alpha val="73174"/>
            </a:schemeClr>
          </a:solidFill>
          <a:effectLst>
            <a:softEdge rad="63500"/>
          </a:effectLst>
        </p:spPr>
        <p:txBody>
          <a:bodyPr wrap="square" rtlCol="0">
            <a:spAutoFit/>
          </a:bodyPr>
          <a:lstStyle/>
          <a:p>
            <a:pPr algn="just">
              <a:lnSpc>
                <a:spcPts val="4080"/>
              </a:lnSpc>
            </a:pPr>
            <a:r>
              <a:rPr lang="en-US" sz="2800" b="1" dirty="0">
                <a:solidFill>
                  <a:schemeClr val="bg1"/>
                </a:solidFill>
                <a:latin typeface="Nexa Bold" panose="02000000000000000000" pitchFamily="2" charset="0"/>
              </a:rPr>
              <a:t>“Where there is no guidance, a people falls, but in an abundance of counselors there is safety .” </a:t>
            </a:r>
          </a:p>
          <a:p>
            <a:pPr algn="r"/>
            <a:r>
              <a:rPr lang="en-US" sz="2400" b="1" dirty="0">
                <a:solidFill>
                  <a:schemeClr val="bg1"/>
                </a:solidFill>
                <a:latin typeface="Nexa Bold" panose="02000000000000000000" pitchFamily="2" charset="0"/>
              </a:rPr>
              <a:t>Proverbs 11:14 </a:t>
            </a:r>
          </a:p>
        </p:txBody>
      </p:sp>
      <p:sp>
        <p:nvSpPr>
          <p:cNvPr id="10" name="TextBox 9">
            <a:extLst>
              <a:ext uri="{FF2B5EF4-FFF2-40B4-BE49-F238E27FC236}">
                <a16:creationId xmlns:a16="http://schemas.microsoft.com/office/drawing/2014/main" id="{9C511AC8-8761-49B5-E121-88272EFFDDFC}"/>
              </a:ext>
            </a:extLst>
          </p:cNvPr>
          <p:cNvSpPr txBox="1"/>
          <p:nvPr/>
        </p:nvSpPr>
        <p:spPr>
          <a:xfrm>
            <a:off x="2285999" y="2304533"/>
            <a:ext cx="7620000" cy="1513235"/>
          </a:xfrm>
          <a:prstGeom prst="rect">
            <a:avLst/>
          </a:prstGeom>
          <a:solidFill>
            <a:schemeClr val="tx1">
              <a:lumMod val="85000"/>
              <a:lumOff val="15000"/>
              <a:alpha val="73174"/>
            </a:schemeClr>
          </a:solidFill>
          <a:effectLst>
            <a:softEdge rad="63500"/>
          </a:effectLst>
        </p:spPr>
        <p:txBody>
          <a:bodyPr wrap="square" rtlCol="0">
            <a:spAutoFit/>
          </a:bodyPr>
          <a:lstStyle/>
          <a:p>
            <a:pPr algn="just">
              <a:lnSpc>
                <a:spcPts val="4080"/>
              </a:lnSpc>
            </a:pPr>
            <a:r>
              <a:rPr lang="en-US" sz="2800" b="1" dirty="0">
                <a:solidFill>
                  <a:schemeClr val="bg1"/>
                </a:solidFill>
                <a:latin typeface="Nexa Bold" panose="02000000000000000000" pitchFamily="2" charset="0"/>
              </a:rPr>
              <a:t>“The way of a fool is right in his own eyes, but a wise man listens to advice.” </a:t>
            </a:r>
          </a:p>
          <a:p>
            <a:pPr algn="r"/>
            <a:r>
              <a:rPr lang="en-US" sz="2400" b="1" dirty="0">
                <a:solidFill>
                  <a:schemeClr val="bg1"/>
                </a:solidFill>
                <a:latin typeface="Nexa Bold" panose="02000000000000000000" pitchFamily="2" charset="0"/>
              </a:rPr>
              <a:t>Proverbs 12:15 </a:t>
            </a:r>
          </a:p>
        </p:txBody>
      </p:sp>
      <p:sp>
        <p:nvSpPr>
          <p:cNvPr id="11" name="TextBox 10">
            <a:extLst>
              <a:ext uri="{FF2B5EF4-FFF2-40B4-BE49-F238E27FC236}">
                <a16:creationId xmlns:a16="http://schemas.microsoft.com/office/drawing/2014/main" id="{117D2950-C952-93E1-3C7B-6354E381D294}"/>
              </a:ext>
            </a:extLst>
          </p:cNvPr>
          <p:cNvSpPr txBox="1"/>
          <p:nvPr/>
        </p:nvSpPr>
        <p:spPr>
          <a:xfrm>
            <a:off x="2186608" y="2304533"/>
            <a:ext cx="7620000" cy="1513235"/>
          </a:xfrm>
          <a:prstGeom prst="rect">
            <a:avLst/>
          </a:prstGeom>
          <a:solidFill>
            <a:schemeClr val="tx1">
              <a:lumMod val="85000"/>
              <a:lumOff val="15000"/>
              <a:alpha val="73174"/>
            </a:schemeClr>
          </a:solidFill>
          <a:effectLst>
            <a:softEdge rad="63500"/>
          </a:effectLst>
        </p:spPr>
        <p:txBody>
          <a:bodyPr wrap="square" rtlCol="0">
            <a:spAutoFit/>
          </a:bodyPr>
          <a:lstStyle/>
          <a:p>
            <a:pPr algn="just">
              <a:lnSpc>
                <a:spcPts val="4080"/>
              </a:lnSpc>
            </a:pPr>
            <a:r>
              <a:rPr lang="en-US" sz="2800" b="1" dirty="0">
                <a:solidFill>
                  <a:schemeClr val="bg1"/>
                </a:solidFill>
                <a:latin typeface="Nexa Bold" panose="02000000000000000000" pitchFamily="2" charset="0"/>
              </a:rPr>
              <a:t>“Without counsel plans fail, but with many advisers, they succeed.” </a:t>
            </a:r>
          </a:p>
          <a:p>
            <a:pPr algn="r"/>
            <a:r>
              <a:rPr lang="en-US" sz="2400" b="1" dirty="0">
                <a:solidFill>
                  <a:schemeClr val="bg1"/>
                </a:solidFill>
                <a:latin typeface="Nexa Bold" panose="02000000000000000000" pitchFamily="2" charset="0"/>
              </a:rPr>
              <a:t>Proverbs 15:22 </a:t>
            </a:r>
          </a:p>
        </p:txBody>
      </p:sp>
      <p:sp>
        <p:nvSpPr>
          <p:cNvPr id="12" name="TextBox 11">
            <a:extLst>
              <a:ext uri="{FF2B5EF4-FFF2-40B4-BE49-F238E27FC236}">
                <a16:creationId xmlns:a16="http://schemas.microsoft.com/office/drawing/2014/main" id="{ED6DE7A0-FE3A-FA76-8C46-CBBB493EAA77}"/>
              </a:ext>
            </a:extLst>
          </p:cNvPr>
          <p:cNvSpPr txBox="1"/>
          <p:nvPr/>
        </p:nvSpPr>
        <p:spPr>
          <a:xfrm>
            <a:off x="950843" y="3960592"/>
            <a:ext cx="3104322" cy="830997"/>
          </a:xfrm>
          <a:prstGeom prst="rect">
            <a:avLst/>
          </a:prstGeom>
          <a:solidFill>
            <a:schemeClr val="bg1">
              <a:lumMod val="75000"/>
            </a:schemeClr>
          </a:solidFill>
        </p:spPr>
        <p:txBody>
          <a:bodyPr wrap="square" rtlCol="0">
            <a:spAutoFit/>
          </a:bodyPr>
          <a:lstStyle/>
          <a:p>
            <a:pPr algn="ctr"/>
            <a:r>
              <a:rPr lang="en-US" sz="2800" dirty="0">
                <a:latin typeface="Nexa Light" panose="02000000000000000000" pitchFamily="2" charset="0"/>
              </a:rPr>
              <a:t>David </a:t>
            </a:r>
          </a:p>
          <a:p>
            <a:pPr algn="ctr"/>
            <a:r>
              <a:rPr lang="en-US" sz="2000" dirty="0">
                <a:latin typeface="Nexa Light" panose="02000000000000000000" pitchFamily="2" charset="0"/>
              </a:rPr>
              <a:t>-1 Chron 27:32-</a:t>
            </a:r>
          </a:p>
        </p:txBody>
      </p:sp>
      <p:sp>
        <p:nvSpPr>
          <p:cNvPr id="13" name="TextBox 12">
            <a:extLst>
              <a:ext uri="{FF2B5EF4-FFF2-40B4-BE49-F238E27FC236}">
                <a16:creationId xmlns:a16="http://schemas.microsoft.com/office/drawing/2014/main" id="{11612A81-FA0A-D9FD-8F81-D1963613DDF2}"/>
              </a:ext>
            </a:extLst>
          </p:cNvPr>
          <p:cNvSpPr txBox="1"/>
          <p:nvPr/>
        </p:nvSpPr>
        <p:spPr>
          <a:xfrm>
            <a:off x="4139646" y="3960591"/>
            <a:ext cx="3104322" cy="830997"/>
          </a:xfrm>
          <a:prstGeom prst="rect">
            <a:avLst/>
          </a:prstGeom>
          <a:solidFill>
            <a:schemeClr val="bg1">
              <a:lumMod val="75000"/>
            </a:schemeClr>
          </a:solidFill>
        </p:spPr>
        <p:txBody>
          <a:bodyPr wrap="square" rtlCol="0">
            <a:spAutoFit/>
          </a:bodyPr>
          <a:lstStyle/>
          <a:p>
            <a:pPr algn="ctr"/>
            <a:r>
              <a:rPr lang="en-US" sz="2800" dirty="0">
                <a:latin typeface="Nexa Light" panose="02000000000000000000" pitchFamily="2" charset="0"/>
              </a:rPr>
              <a:t>Ahab </a:t>
            </a:r>
          </a:p>
          <a:p>
            <a:pPr algn="ctr"/>
            <a:r>
              <a:rPr lang="en-US" sz="2000" dirty="0">
                <a:latin typeface="Nexa Light" panose="02000000000000000000" pitchFamily="2" charset="0"/>
              </a:rPr>
              <a:t>-1 Kings 20-</a:t>
            </a:r>
          </a:p>
        </p:txBody>
      </p:sp>
      <p:sp>
        <p:nvSpPr>
          <p:cNvPr id="14" name="TextBox 13">
            <a:extLst>
              <a:ext uri="{FF2B5EF4-FFF2-40B4-BE49-F238E27FC236}">
                <a16:creationId xmlns:a16="http://schemas.microsoft.com/office/drawing/2014/main" id="{38EE5CF2-4931-DDDD-7FF4-4B05F70FAA8A}"/>
              </a:ext>
            </a:extLst>
          </p:cNvPr>
          <p:cNvSpPr txBox="1"/>
          <p:nvPr/>
        </p:nvSpPr>
        <p:spPr>
          <a:xfrm>
            <a:off x="7328449" y="3958860"/>
            <a:ext cx="3104322" cy="830997"/>
          </a:xfrm>
          <a:prstGeom prst="rect">
            <a:avLst/>
          </a:prstGeom>
          <a:solidFill>
            <a:schemeClr val="bg1">
              <a:lumMod val="75000"/>
            </a:schemeClr>
          </a:solidFill>
        </p:spPr>
        <p:txBody>
          <a:bodyPr wrap="square" rtlCol="0">
            <a:spAutoFit/>
          </a:bodyPr>
          <a:lstStyle/>
          <a:p>
            <a:pPr algn="ctr"/>
            <a:r>
              <a:rPr lang="en-US" sz="2800" dirty="0">
                <a:latin typeface="Nexa Light" panose="02000000000000000000" pitchFamily="2" charset="0"/>
              </a:rPr>
              <a:t>Paul </a:t>
            </a:r>
          </a:p>
          <a:p>
            <a:pPr algn="ctr"/>
            <a:r>
              <a:rPr lang="en-US" sz="2000" dirty="0">
                <a:latin typeface="Nexa Light" panose="02000000000000000000" pitchFamily="2" charset="0"/>
              </a:rPr>
              <a:t>-Acts 27:21-</a:t>
            </a:r>
          </a:p>
        </p:txBody>
      </p:sp>
    </p:spTree>
    <p:extLst>
      <p:ext uri="{BB962C8B-B14F-4D97-AF65-F5344CB8AC3E}">
        <p14:creationId xmlns:p14="http://schemas.microsoft.com/office/powerpoint/2010/main" val="788504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22" presetClass="exit" presetSubtype="4" fill="hold" grpId="1" nodeType="withEffect">
                                  <p:stCondLst>
                                    <p:cond delay="0"/>
                                  </p:stCondLst>
                                  <p:childTnLst>
                                    <p:animEffect transition="out" filter="wipe(down)">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22" presetClass="exit" presetSubtype="4" fill="hold" grpId="1" nodeType="withEffect">
                                  <p:stCondLst>
                                    <p:cond delay="0"/>
                                  </p:stCondLst>
                                  <p:childTnLst>
                                    <p:animEffect transition="out" filter="wipe(down)">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7FD310-E8E8-201D-7D17-B29CCFA8D770}"/>
              </a:ext>
            </a:extLst>
          </p:cNvPr>
          <p:cNvPicPr>
            <a:picLocks noChangeAspect="1"/>
          </p:cNvPicPr>
          <p:nvPr/>
        </p:nvPicPr>
        <p:blipFill>
          <a:blip r:embed="rId2"/>
          <a:stretch>
            <a:fillRect/>
          </a:stretch>
        </p:blipFill>
        <p:spPr>
          <a:xfrm>
            <a:off x="0" y="0"/>
            <a:ext cx="12192000" cy="6857585"/>
          </a:xfrm>
          <a:prstGeom prst="rect">
            <a:avLst/>
          </a:prstGeom>
        </p:spPr>
      </p:pic>
      <p:sp>
        <p:nvSpPr>
          <p:cNvPr id="2" name="TextBox 1">
            <a:extLst>
              <a:ext uri="{FF2B5EF4-FFF2-40B4-BE49-F238E27FC236}">
                <a16:creationId xmlns:a16="http://schemas.microsoft.com/office/drawing/2014/main" id="{B68B17E0-07F3-6BBD-BA52-FDC1A934A48D}"/>
              </a:ext>
            </a:extLst>
          </p:cNvPr>
          <p:cNvSpPr txBox="1"/>
          <p:nvPr/>
        </p:nvSpPr>
        <p:spPr>
          <a:xfrm>
            <a:off x="397565" y="357809"/>
            <a:ext cx="6042992" cy="584775"/>
          </a:xfrm>
          <a:prstGeom prst="rect">
            <a:avLst/>
          </a:prstGeom>
          <a:noFill/>
        </p:spPr>
        <p:txBody>
          <a:bodyPr wrap="square" rtlCol="0">
            <a:spAutoFit/>
          </a:bodyPr>
          <a:lstStyle/>
          <a:p>
            <a:r>
              <a:rPr lang="en-US" sz="3200" dirty="0">
                <a:solidFill>
                  <a:schemeClr val="bg1"/>
                </a:solidFill>
                <a:latin typeface="Nexa Light" panose="02000000000000000000" pitchFamily="2" charset="0"/>
              </a:rPr>
              <a:t>When Making Tough Choices….</a:t>
            </a:r>
          </a:p>
        </p:txBody>
      </p:sp>
      <p:sp>
        <p:nvSpPr>
          <p:cNvPr id="8" name="TextBox 7">
            <a:extLst>
              <a:ext uri="{FF2B5EF4-FFF2-40B4-BE49-F238E27FC236}">
                <a16:creationId xmlns:a16="http://schemas.microsoft.com/office/drawing/2014/main" id="{D2C80597-EC12-6624-CD4D-F0CBBB1A30DB}"/>
              </a:ext>
            </a:extLst>
          </p:cNvPr>
          <p:cNvSpPr txBox="1"/>
          <p:nvPr/>
        </p:nvSpPr>
        <p:spPr>
          <a:xfrm>
            <a:off x="1577007" y="1300393"/>
            <a:ext cx="8229601" cy="646331"/>
          </a:xfrm>
          <a:prstGeom prst="rect">
            <a:avLst/>
          </a:prstGeom>
          <a:solidFill>
            <a:srgbClr val="E5AD3E"/>
          </a:solidFill>
          <a:effectLst>
            <a:softEdge rad="63500"/>
          </a:effectLst>
        </p:spPr>
        <p:txBody>
          <a:bodyPr wrap="square" rtlCol="0">
            <a:spAutoFit/>
          </a:bodyPr>
          <a:lstStyle/>
          <a:p>
            <a:pPr algn="ctr"/>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Seek </a:t>
            </a:r>
            <a:r>
              <a:rPr lang="en-US" sz="36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Good</a:t>
            </a:r>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 Counsel </a:t>
            </a:r>
          </a:p>
        </p:txBody>
      </p:sp>
      <p:sp>
        <p:nvSpPr>
          <p:cNvPr id="9" name="TextBox 8">
            <a:extLst>
              <a:ext uri="{FF2B5EF4-FFF2-40B4-BE49-F238E27FC236}">
                <a16:creationId xmlns:a16="http://schemas.microsoft.com/office/drawing/2014/main" id="{DDBADA29-E775-E448-7998-E957FE90B99E}"/>
              </a:ext>
            </a:extLst>
          </p:cNvPr>
          <p:cNvSpPr txBox="1"/>
          <p:nvPr/>
        </p:nvSpPr>
        <p:spPr>
          <a:xfrm>
            <a:off x="2077278" y="2283218"/>
            <a:ext cx="8537713" cy="1513235"/>
          </a:xfrm>
          <a:prstGeom prst="rect">
            <a:avLst/>
          </a:prstGeom>
          <a:solidFill>
            <a:schemeClr val="tx1">
              <a:lumMod val="85000"/>
              <a:lumOff val="15000"/>
              <a:alpha val="73174"/>
            </a:schemeClr>
          </a:solidFill>
          <a:effectLst>
            <a:softEdge rad="63500"/>
          </a:effectLst>
        </p:spPr>
        <p:txBody>
          <a:bodyPr wrap="square" rtlCol="0">
            <a:spAutoFit/>
          </a:bodyPr>
          <a:lstStyle/>
          <a:p>
            <a:pPr algn="just">
              <a:lnSpc>
                <a:spcPts val="4080"/>
              </a:lnSpc>
            </a:pPr>
            <a:r>
              <a:rPr lang="en-US" sz="2800" b="1" dirty="0">
                <a:solidFill>
                  <a:schemeClr val="bg1"/>
                </a:solidFill>
                <a:latin typeface="Nexa Bold" panose="02000000000000000000" pitchFamily="2" charset="0"/>
              </a:rPr>
              <a:t>“For by wise guidance you can wage your war, and in abundance of counselors there is victory.” </a:t>
            </a:r>
          </a:p>
          <a:p>
            <a:pPr algn="r"/>
            <a:r>
              <a:rPr lang="en-US" sz="2400" b="1" dirty="0">
                <a:solidFill>
                  <a:schemeClr val="bg1"/>
                </a:solidFill>
                <a:latin typeface="Nexa Bold" panose="02000000000000000000" pitchFamily="2" charset="0"/>
              </a:rPr>
              <a:t>Proverbs 11:14 </a:t>
            </a:r>
          </a:p>
        </p:txBody>
      </p:sp>
      <p:sp>
        <p:nvSpPr>
          <p:cNvPr id="4" name="TextBox 3">
            <a:extLst>
              <a:ext uri="{FF2B5EF4-FFF2-40B4-BE49-F238E27FC236}">
                <a16:creationId xmlns:a16="http://schemas.microsoft.com/office/drawing/2014/main" id="{B6F147DD-C49E-C9F8-7B6A-104AAC7ECD59}"/>
              </a:ext>
            </a:extLst>
          </p:cNvPr>
          <p:cNvSpPr txBox="1"/>
          <p:nvPr/>
        </p:nvSpPr>
        <p:spPr>
          <a:xfrm>
            <a:off x="2245415" y="2085728"/>
            <a:ext cx="7701170" cy="954107"/>
          </a:xfrm>
          <a:prstGeom prst="rect">
            <a:avLst/>
          </a:prstGeom>
          <a:solidFill>
            <a:schemeClr val="bg1">
              <a:lumMod val="75000"/>
            </a:schemeClr>
          </a:solidFill>
        </p:spPr>
        <p:txBody>
          <a:bodyPr wrap="square" rtlCol="0">
            <a:spAutoFit/>
          </a:bodyPr>
          <a:lstStyle/>
          <a:p>
            <a:pPr algn="ctr"/>
            <a:r>
              <a:rPr lang="en-US" sz="2800" b="1" dirty="0">
                <a:latin typeface="Nexa Light" panose="02000000000000000000" pitchFamily="2" charset="0"/>
              </a:rPr>
              <a:t>Good Counselors</a:t>
            </a:r>
            <a:r>
              <a:rPr lang="en-US" sz="2800" dirty="0">
                <a:latin typeface="Nexa Light" panose="02000000000000000000" pitchFamily="2" charset="0"/>
              </a:rPr>
              <a:t>: Older, Experienced, Righteous Individuals </a:t>
            </a:r>
          </a:p>
        </p:txBody>
      </p:sp>
      <p:sp>
        <p:nvSpPr>
          <p:cNvPr id="5" name="TextBox 4">
            <a:extLst>
              <a:ext uri="{FF2B5EF4-FFF2-40B4-BE49-F238E27FC236}">
                <a16:creationId xmlns:a16="http://schemas.microsoft.com/office/drawing/2014/main" id="{33BFBDF0-5B4B-93DA-953D-47E1CA301B47}"/>
              </a:ext>
            </a:extLst>
          </p:cNvPr>
          <p:cNvSpPr txBox="1"/>
          <p:nvPr/>
        </p:nvSpPr>
        <p:spPr>
          <a:xfrm>
            <a:off x="1827141" y="3875604"/>
            <a:ext cx="8537713" cy="1645963"/>
          </a:xfrm>
          <a:prstGeom prst="rect">
            <a:avLst/>
          </a:prstGeom>
          <a:solidFill>
            <a:schemeClr val="tx1">
              <a:lumMod val="85000"/>
              <a:lumOff val="15000"/>
              <a:alpha val="73174"/>
            </a:schemeClr>
          </a:solidFill>
          <a:effectLst>
            <a:softEdge rad="63500"/>
          </a:effectLst>
        </p:spPr>
        <p:txBody>
          <a:bodyPr wrap="square" rtlCol="0">
            <a:spAutoFit/>
          </a:bodyPr>
          <a:lstStyle/>
          <a:p>
            <a:pPr algn="just">
              <a:lnSpc>
                <a:spcPts val="4080"/>
              </a:lnSpc>
            </a:pPr>
            <a:r>
              <a:rPr lang="en-US" sz="2800" b="1" dirty="0">
                <a:solidFill>
                  <a:schemeClr val="bg1"/>
                </a:solidFill>
                <a:latin typeface="Nexa Bold" panose="02000000000000000000" pitchFamily="2" charset="0"/>
              </a:rPr>
              <a:t>“The glory of young men is their strength, but the splendor of old men is their gray hair.” </a:t>
            </a:r>
          </a:p>
          <a:p>
            <a:pPr algn="r">
              <a:lnSpc>
                <a:spcPts val="4080"/>
              </a:lnSpc>
            </a:pPr>
            <a:r>
              <a:rPr lang="en-US" sz="2800" b="1" dirty="0">
                <a:solidFill>
                  <a:schemeClr val="bg1"/>
                </a:solidFill>
                <a:latin typeface="Nexa Bold" panose="02000000000000000000" pitchFamily="2" charset="0"/>
              </a:rPr>
              <a:t>Proverbs 20:29</a:t>
            </a:r>
          </a:p>
        </p:txBody>
      </p:sp>
      <p:sp>
        <p:nvSpPr>
          <p:cNvPr id="6" name="TextBox 5">
            <a:extLst>
              <a:ext uri="{FF2B5EF4-FFF2-40B4-BE49-F238E27FC236}">
                <a16:creationId xmlns:a16="http://schemas.microsoft.com/office/drawing/2014/main" id="{08464708-5F91-C14B-C0F5-61A96B1E1611}"/>
              </a:ext>
            </a:extLst>
          </p:cNvPr>
          <p:cNvSpPr txBox="1"/>
          <p:nvPr/>
        </p:nvSpPr>
        <p:spPr>
          <a:xfrm>
            <a:off x="2077277" y="3738827"/>
            <a:ext cx="8537713" cy="1645963"/>
          </a:xfrm>
          <a:prstGeom prst="rect">
            <a:avLst/>
          </a:prstGeom>
          <a:solidFill>
            <a:schemeClr val="tx1">
              <a:lumMod val="85000"/>
              <a:lumOff val="15000"/>
              <a:alpha val="73174"/>
            </a:schemeClr>
          </a:solidFill>
          <a:effectLst>
            <a:softEdge rad="63500"/>
          </a:effectLst>
        </p:spPr>
        <p:txBody>
          <a:bodyPr wrap="square" rtlCol="0">
            <a:spAutoFit/>
          </a:bodyPr>
          <a:lstStyle/>
          <a:p>
            <a:pPr algn="just">
              <a:lnSpc>
                <a:spcPts val="4080"/>
              </a:lnSpc>
            </a:pPr>
            <a:r>
              <a:rPr lang="en-US" sz="2800" b="1" dirty="0">
                <a:solidFill>
                  <a:schemeClr val="bg1"/>
                </a:solidFill>
                <a:latin typeface="Nexa Bold" panose="02000000000000000000" pitchFamily="2" charset="0"/>
              </a:rPr>
              <a:t>“Wisdom is with the aged, and understanding in length of days.” </a:t>
            </a:r>
          </a:p>
          <a:p>
            <a:pPr algn="r">
              <a:lnSpc>
                <a:spcPts val="4080"/>
              </a:lnSpc>
            </a:pPr>
            <a:r>
              <a:rPr lang="en-US" sz="2800" b="1" dirty="0">
                <a:solidFill>
                  <a:schemeClr val="bg1"/>
                </a:solidFill>
                <a:latin typeface="Nexa Bold" panose="02000000000000000000" pitchFamily="2" charset="0"/>
              </a:rPr>
              <a:t>Job 12:12</a:t>
            </a:r>
          </a:p>
        </p:txBody>
      </p:sp>
      <p:sp>
        <p:nvSpPr>
          <p:cNvPr id="7" name="TextBox 6">
            <a:extLst>
              <a:ext uri="{FF2B5EF4-FFF2-40B4-BE49-F238E27FC236}">
                <a16:creationId xmlns:a16="http://schemas.microsoft.com/office/drawing/2014/main" id="{CDFFFCCE-C064-7AA7-7EAB-71E71436077A}"/>
              </a:ext>
            </a:extLst>
          </p:cNvPr>
          <p:cNvSpPr txBox="1"/>
          <p:nvPr/>
        </p:nvSpPr>
        <p:spPr>
          <a:xfrm>
            <a:off x="1827140" y="3641481"/>
            <a:ext cx="8537713" cy="1645963"/>
          </a:xfrm>
          <a:prstGeom prst="rect">
            <a:avLst/>
          </a:prstGeom>
          <a:solidFill>
            <a:schemeClr val="tx1">
              <a:lumMod val="85000"/>
              <a:lumOff val="15000"/>
              <a:alpha val="73174"/>
            </a:schemeClr>
          </a:solidFill>
          <a:effectLst>
            <a:softEdge rad="63500"/>
          </a:effectLst>
        </p:spPr>
        <p:txBody>
          <a:bodyPr wrap="square" rtlCol="0">
            <a:spAutoFit/>
          </a:bodyPr>
          <a:lstStyle/>
          <a:p>
            <a:pPr algn="just">
              <a:lnSpc>
                <a:spcPts val="4080"/>
              </a:lnSpc>
            </a:pPr>
            <a:r>
              <a:rPr lang="en-US" sz="2800" b="1" dirty="0">
                <a:solidFill>
                  <a:schemeClr val="bg1"/>
                </a:solidFill>
                <a:latin typeface="Nexa Bold" panose="02000000000000000000" pitchFamily="2" charset="0"/>
              </a:rPr>
              <a:t>“Blessed is the man who walks not in the counsel of the wicked .” </a:t>
            </a:r>
          </a:p>
          <a:p>
            <a:pPr algn="r">
              <a:lnSpc>
                <a:spcPts val="4080"/>
              </a:lnSpc>
            </a:pPr>
            <a:r>
              <a:rPr lang="en-US" sz="2800" b="1" dirty="0">
                <a:solidFill>
                  <a:schemeClr val="bg1"/>
                </a:solidFill>
                <a:latin typeface="Nexa Bold" panose="02000000000000000000" pitchFamily="2" charset="0"/>
              </a:rPr>
              <a:t>Psalm 1:1</a:t>
            </a:r>
          </a:p>
        </p:txBody>
      </p:sp>
      <p:sp>
        <p:nvSpPr>
          <p:cNvPr id="12" name="TextBox 11">
            <a:extLst>
              <a:ext uri="{FF2B5EF4-FFF2-40B4-BE49-F238E27FC236}">
                <a16:creationId xmlns:a16="http://schemas.microsoft.com/office/drawing/2014/main" id="{E304F0C9-BA50-2191-47AD-D6CF23606453}"/>
              </a:ext>
            </a:extLst>
          </p:cNvPr>
          <p:cNvSpPr txBox="1"/>
          <p:nvPr/>
        </p:nvSpPr>
        <p:spPr>
          <a:xfrm>
            <a:off x="1827140" y="3796453"/>
            <a:ext cx="8537713" cy="1645963"/>
          </a:xfrm>
          <a:prstGeom prst="rect">
            <a:avLst/>
          </a:prstGeom>
          <a:solidFill>
            <a:schemeClr val="tx1">
              <a:lumMod val="85000"/>
              <a:lumOff val="15000"/>
              <a:alpha val="73174"/>
            </a:schemeClr>
          </a:solidFill>
          <a:effectLst>
            <a:softEdge rad="63500"/>
          </a:effectLst>
        </p:spPr>
        <p:txBody>
          <a:bodyPr wrap="square" rtlCol="0">
            <a:spAutoFit/>
          </a:bodyPr>
          <a:lstStyle/>
          <a:p>
            <a:pPr algn="just">
              <a:lnSpc>
                <a:spcPts val="4080"/>
              </a:lnSpc>
            </a:pPr>
            <a:r>
              <a:rPr lang="en-US" sz="2800" b="1" dirty="0">
                <a:solidFill>
                  <a:schemeClr val="bg1"/>
                </a:solidFill>
                <a:latin typeface="Nexa Bold" panose="02000000000000000000" pitchFamily="2" charset="0"/>
              </a:rPr>
              <a:t>“Whoever walks with the wise becomes wise, but the companion of fools will suffer harm.” </a:t>
            </a:r>
          </a:p>
          <a:p>
            <a:pPr algn="r">
              <a:lnSpc>
                <a:spcPts val="4080"/>
              </a:lnSpc>
            </a:pPr>
            <a:r>
              <a:rPr lang="en-US" sz="2800" b="1" dirty="0">
                <a:solidFill>
                  <a:schemeClr val="bg1"/>
                </a:solidFill>
                <a:latin typeface="Nexa Bold" panose="02000000000000000000" pitchFamily="2" charset="0"/>
              </a:rPr>
              <a:t>Proverbs 13:20</a:t>
            </a:r>
          </a:p>
        </p:txBody>
      </p:sp>
    </p:spTree>
    <p:extLst>
      <p:ext uri="{BB962C8B-B14F-4D97-AF65-F5344CB8AC3E}">
        <p14:creationId xmlns:p14="http://schemas.microsoft.com/office/powerpoint/2010/main" val="1467354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22" presetClass="exit" presetSubtype="4" fill="hold" grpId="1" nodeType="withEffect">
                                  <p:stCondLst>
                                    <p:cond delay="0"/>
                                  </p:stCondLst>
                                  <p:childTnLst>
                                    <p:animEffect transition="out" filter="wipe(down)">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22" presetClass="exit" presetSubtype="4" fill="hold" grpId="1" nodeType="withEffect">
                                  <p:stCondLst>
                                    <p:cond delay="0"/>
                                  </p:stCondLst>
                                  <p:childTnLst>
                                    <p:animEffect transition="out" filter="wipe(down)">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22" presetClass="exit" presetSubtype="4" fill="hold" grpId="1" nodeType="withEffect">
                                  <p:stCondLst>
                                    <p:cond delay="0"/>
                                  </p:stCondLst>
                                  <p:childTnLst>
                                    <p:animEffect transition="out" filter="wipe(down)">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par>
                                <p:cTn id="42" presetID="22" presetClass="exit" presetSubtype="4" fill="hold" grpId="1" nodeType="withEffect">
                                  <p:stCondLst>
                                    <p:cond delay="0"/>
                                  </p:stCondLst>
                                  <p:childTnLst>
                                    <p:animEffect transition="out" filter="wipe(down)">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 grpId="0" animBg="1"/>
      <p:bldP spid="5" grpId="0" animBg="1"/>
      <p:bldP spid="5" grpId="1" animBg="1"/>
      <p:bldP spid="6" grpId="0" animBg="1"/>
      <p:bldP spid="6" grpId="1" animBg="1"/>
      <p:bldP spid="7" grpId="0" animBg="1"/>
      <p:bldP spid="7" grpId="1"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7FD310-E8E8-201D-7D17-B29CCFA8D770}"/>
              </a:ext>
            </a:extLst>
          </p:cNvPr>
          <p:cNvPicPr>
            <a:picLocks noChangeAspect="1"/>
          </p:cNvPicPr>
          <p:nvPr/>
        </p:nvPicPr>
        <p:blipFill>
          <a:blip r:embed="rId2"/>
          <a:stretch>
            <a:fillRect/>
          </a:stretch>
        </p:blipFill>
        <p:spPr>
          <a:xfrm>
            <a:off x="0" y="0"/>
            <a:ext cx="12192000" cy="6857585"/>
          </a:xfrm>
          <a:prstGeom prst="rect">
            <a:avLst/>
          </a:prstGeom>
        </p:spPr>
      </p:pic>
      <p:sp>
        <p:nvSpPr>
          <p:cNvPr id="2" name="TextBox 1">
            <a:extLst>
              <a:ext uri="{FF2B5EF4-FFF2-40B4-BE49-F238E27FC236}">
                <a16:creationId xmlns:a16="http://schemas.microsoft.com/office/drawing/2014/main" id="{B68B17E0-07F3-6BBD-BA52-FDC1A934A48D}"/>
              </a:ext>
            </a:extLst>
          </p:cNvPr>
          <p:cNvSpPr txBox="1"/>
          <p:nvPr/>
        </p:nvSpPr>
        <p:spPr>
          <a:xfrm>
            <a:off x="397565" y="357809"/>
            <a:ext cx="9967288" cy="584775"/>
          </a:xfrm>
          <a:prstGeom prst="rect">
            <a:avLst/>
          </a:prstGeom>
          <a:noFill/>
        </p:spPr>
        <p:txBody>
          <a:bodyPr wrap="square" rtlCol="0">
            <a:spAutoFit/>
          </a:bodyPr>
          <a:lstStyle/>
          <a:p>
            <a:r>
              <a:rPr lang="en-US" sz="3200" dirty="0">
                <a:solidFill>
                  <a:schemeClr val="bg1"/>
                </a:solidFill>
                <a:latin typeface="Nexa Light" panose="02000000000000000000" pitchFamily="2" charset="0"/>
              </a:rPr>
              <a:t>Addressing The Problem of Today: The Divide</a:t>
            </a:r>
          </a:p>
        </p:txBody>
      </p:sp>
      <p:sp>
        <p:nvSpPr>
          <p:cNvPr id="8" name="TextBox 7">
            <a:extLst>
              <a:ext uri="{FF2B5EF4-FFF2-40B4-BE49-F238E27FC236}">
                <a16:creationId xmlns:a16="http://schemas.microsoft.com/office/drawing/2014/main" id="{D2C80597-EC12-6624-CD4D-F0CBBB1A30DB}"/>
              </a:ext>
            </a:extLst>
          </p:cNvPr>
          <p:cNvSpPr txBox="1"/>
          <p:nvPr/>
        </p:nvSpPr>
        <p:spPr>
          <a:xfrm>
            <a:off x="1577007" y="1300393"/>
            <a:ext cx="8229601" cy="646331"/>
          </a:xfrm>
          <a:prstGeom prst="rect">
            <a:avLst/>
          </a:prstGeom>
          <a:solidFill>
            <a:srgbClr val="E5AD3E"/>
          </a:solidFill>
          <a:effectLst>
            <a:softEdge rad="63500"/>
          </a:effectLst>
        </p:spPr>
        <p:txBody>
          <a:bodyPr wrap="square" rtlCol="0">
            <a:spAutoFit/>
          </a:bodyPr>
          <a:lstStyle/>
          <a:p>
            <a:pPr algn="ctr"/>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To The Wise: Be Approachable </a:t>
            </a:r>
          </a:p>
        </p:txBody>
      </p:sp>
      <p:sp>
        <p:nvSpPr>
          <p:cNvPr id="4" name="TextBox 3">
            <a:extLst>
              <a:ext uri="{FF2B5EF4-FFF2-40B4-BE49-F238E27FC236}">
                <a16:creationId xmlns:a16="http://schemas.microsoft.com/office/drawing/2014/main" id="{B6F147DD-C49E-C9F8-7B6A-104AAC7ECD59}"/>
              </a:ext>
            </a:extLst>
          </p:cNvPr>
          <p:cNvSpPr txBox="1"/>
          <p:nvPr/>
        </p:nvSpPr>
        <p:spPr>
          <a:xfrm>
            <a:off x="1827141" y="2091513"/>
            <a:ext cx="3069535" cy="523220"/>
          </a:xfrm>
          <a:prstGeom prst="rect">
            <a:avLst/>
          </a:prstGeom>
          <a:solidFill>
            <a:schemeClr val="bg1">
              <a:lumMod val="75000"/>
            </a:schemeClr>
          </a:solidFill>
        </p:spPr>
        <p:txBody>
          <a:bodyPr wrap="square" rtlCol="0">
            <a:spAutoFit/>
          </a:bodyPr>
          <a:lstStyle/>
          <a:p>
            <a:pPr algn="ctr"/>
            <a:r>
              <a:rPr lang="en-US" sz="2800" dirty="0">
                <a:latin typeface="Nexa Light" panose="02000000000000000000" pitchFamily="2" charset="0"/>
              </a:rPr>
              <a:t>Joy</a:t>
            </a:r>
          </a:p>
        </p:txBody>
      </p:sp>
      <p:sp>
        <p:nvSpPr>
          <p:cNvPr id="5" name="TextBox 4">
            <a:extLst>
              <a:ext uri="{FF2B5EF4-FFF2-40B4-BE49-F238E27FC236}">
                <a16:creationId xmlns:a16="http://schemas.microsoft.com/office/drawing/2014/main" id="{33BFBDF0-5B4B-93DA-953D-47E1CA301B47}"/>
              </a:ext>
            </a:extLst>
          </p:cNvPr>
          <p:cNvSpPr txBox="1"/>
          <p:nvPr/>
        </p:nvSpPr>
        <p:spPr>
          <a:xfrm>
            <a:off x="2074791" y="3883264"/>
            <a:ext cx="8537713" cy="1645963"/>
          </a:xfrm>
          <a:prstGeom prst="rect">
            <a:avLst/>
          </a:prstGeom>
          <a:solidFill>
            <a:schemeClr val="tx1">
              <a:lumMod val="85000"/>
              <a:lumOff val="15000"/>
              <a:alpha val="73174"/>
            </a:schemeClr>
          </a:solidFill>
          <a:effectLst>
            <a:softEdge rad="63500"/>
          </a:effectLst>
        </p:spPr>
        <p:txBody>
          <a:bodyPr wrap="square" rtlCol="0">
            <a:spAutoFit/>
          </a:bodyPr>
          <a:lstStyle/>
          <a:p>
            <a:pPr algn="just">
              <a:lnSpc>
                <a:spcPts val="4080"/>
              </a:lnSpc>
            </a:pPr>
            <a:r>
              <a:rPr lang="en-US" sz="2800" b="1" dirty="0">
                <a:solidFill>
                  <a:schemeClr val="bg1"/>
                </a:solidFill>
                <a:latin typeface="Nexa Bold" panose="02000000000000000000" pitchFamily="2" charset="0"/>
              </a:rPr>
              <a:t>“If one gives an answer before he hears, it is folly and shame.” </a:t>
            </a:r>
          </a:p>
          <a:p>
            <a:pPr algn="r">
              <a:lnSpc>
                <a:spcPts val="4080"/>
              </a:lnSpc>
            </a:pPr>
            <a:r>
              <a:rPr lang="en-US" sz="2800" b="1" dirty="0">
                <a:solidFill>
                  <a:schemeClr val="bg1"/>
                </a:solidFill>
                <a:latin typeface="Nexa Bold" panose="02000000000000000000" pitchFamily="2" charset="0"/>
              </a:rPr>
              <a:t>Proverbs 18:13</a:t>
            </a:r>
          </a:p>
        </p:txBody>
      </p:sp>
      <p:sp>
        <p:nvSpPr>
          <p:cNvPr id="10" name="TextBox 9">
            <a:extLst>
              <a:ext uri="{FF2B5EF4-FFF2-40B4-BE49-F238E27FC236}">
                <a16:creationId xmlns:a16="http://schemas.microsoft.com/office/drawing/2014/main" id="{14622B57-2CD4-4AD0-74C7-CCA142360835}"/>
              </a:ext>
            </a:extLst>
          </p:cNvPr>
          <p:cNvSpPr txBox="1"/>
          <p:nvPr/>
        </p:nvSpPr>
        <p:spPr>
          <a:xfrm>
            <a:off x="5011802" y="2094929"/>
            <a:ext cx="3069535" cy="523220"/>
          </a:xfrm>
          <a:prstGeom prst="rect">
            <a:avLst/>
          </a:prstGeom>
          <a:solidFill>
            <a:schemeClr val="bg1">
              <a:lumMod val="75000"/>
            </a:schemeClr>
          </a:solidFill>
        </p:spPr>
        <p:txBody>
          <a:bodyPr wrap="square" rtlCol="0">
            <a:spAutoFit/>
          </a:bodyPr>
          <a:lstStyle/>
          <a:p>
            <a:pPr algn="ctr"/>
            <a:r>
              <a:rPr lang="en-US" sz="2800" dirty="0">
                <a:latin typeface="Nexa Light" panose="02000000000000000000" pitchFamily="2" charset="0"/>
              </a:rPr>
              <a:t>Time</a:t>
            </a:r>
          </a:p>
        </p:txBody>
      </p:sp>
      <p:sp>
        <p:nvSpPr>
          <p:cNvPr id="11" name="TextBox 10">
            <a:extLst>
              <a:ext uri="{FF2B5EF4-FFF2-40B4-BE49-F238E27FC236}">
                <a16:creationId xmlns:a16="http://schemas.microsoft.com/office/drawing/2014/main" id="{0D88D15C-2870-6D4B-507F-941C6045E321}"/>
              </a:ext>
            </a:extLst>
          </p:cNvPr>
          <p:cNvSpPr txBox="1"/>
          <p:nvPr/>
        </p:nvSpPr>
        <p:spPr>
          <a:xfrm>
            <a:off x="8196463" y="2091513"/>
            <a:ext cx="3069535" cy="523220"/>
          </a:xfrm>
          <a:prstGeom prst="rect">
            <a:avLst/>
          </a:prstGeom>
          <a:solidFill>
            <a:schemeClr val="bg1">
              <a:lumMod val="75000"/>
            </a:schemeClr>
          </a:solidFill>
        </p:spPr>
        <p:txBody>
          <a:bodyPr wrap="square" rtlCol="0">
            <a:spAutoFit/>
          </a:bodyPr>
          <a:lstStyle/>
          <a:p>
            <a:pPr algn="ctr"/>
            <a:r>
              <a:rPr lang="en-US" sz="2800" dirty="0">
                <a:latin typeface="Nexa Light" panose="02000000000000000000" pitchFamily="2" charset="0"/>
              </a:rPr>
              <a:t>Sympathy</a:t>
            </a:r>
          </a:p>
        </p:txBody>
      </p:sp>
      <p:sp>
        <p:nvSpPr>
          <p:cNvPr id="13" name="TextBox 12">
            <a:extLst>
              <a:ext uri="{FF2B5EF4-FFF2-40B4-BE49-F238E27FC236}">
                <a16:creationId xmlns:a16="http://schemas.microsoft.com/office/drawing/2014/main" id="{6FBF6072-A410-BB61-F6EF-6C2DFDE66666}"/>
              </a:ext>
            </a:extLst>
          </p:cNvPr>
          <p:cNvSpPr txBox="1"/>
          <p:nvPr/>
        </p:nvSpPr>
        <p:spPr>
          <a:xfrm>
            <a:off x="1577007" y="3064331"/>
            <a:ext cx="8229601" cy="646331"/>
          </a:xfrm>
          <a:prstGeom prst="rect">
            <a:avLst/>
          </a:prstGeom>
          <a:solidFill>
            <a:srgbClr val="E5AD3E"/>
          </a:solidFill>
          <a:effectLst>
            <a:softEdge rad="63500"/>
          </a:effectLst>
        </p:spPr>
        <p:txBody>
          <a:bodyPr wrap="square" rtlCol="0">
            <a:spAutoFit/>
          </a:bodyPr>
          <a:lstStyle/>
          <a:p>
            <a:pPr algn="ctr"/>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To The Young: Slow Down &amp; Listen</a:t>
            </a:r>
          </a:p>
        </p:txBody>
      </p:sp>
    </p:spTree>
    <p:extLst>
      <p:ext uri="{BB962C8B-B14F-4D97-AF65-F5344CB8AC3E}">
        <p14:creationId xmlns:p14="http://schemas.microsoft.com/office/powerpoint/2010/main" val="1629743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P spid="10" grpId="0" animBg="1"/>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764</Words>
  <Application>Microsoft Macintosh PowerPoint</Application>
  <PresentationFormat>Widescreen</PresentationFormat>
  <Paragraphs>43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1</cp:revision>
  <dcterms:created xsi:type="dcterms:W3CDTF">2023-09-28T14:50:35Z</dcterms:created>
  <dcterms:modified xsi:type="dcterms:W3CDTF">2023-09-28T15:51:02Z</dcterms:modified>
</cp:coreProperties>
</file>