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8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720"/>
  </p:normalViewPr>
  <p:slideViewPr>
    <p:cSldViewPr snapToGrid="0">
      <p:cViewPr varScale="1">
        <p:scale>
          <a:sx n="102" d="100"/>
          <a:sy n="102" d="100"/>
        </p:scale>
        <p:origin x="7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952AD-025E-C218-DF39-831F19195A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010E79-1B89-50C5-1D71-AEF5C3E881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A6066D-B18A-0842-693A-93FACF9AE758}"/>
              </a:ext>
            </a:extLst>
          </p:cNvPr>
          <p:cNvSpPr>
            <a:spLocks noGrp="1"/>
          </p:cNvSpPr>
          <p:nvPr>
            <p:ph type="dt" sz="half" idx="10"/>
          </p:nvPr>
        </p:nvSpPr>
        <p:spPr/>
        <p:txBody>
          <a:bodyPr/>
          <a:lstStyle/>
          <a:p>
            <a:fld id="{C152BAC3-F997-764E-BC85-87480C61D3EE}" type="datetimeFigureOut">
              <a:rPr lang="en-US" smtClean="0"/>
              <a:t>11/21/23</a:t>
            </a:fld>
            <a:endParaRPr lang="en-US"/>
          </a:p>
        </p:txBody>
      </p:sp>
      <p:sp>
        <p:nvSpPr>
          <p:cNvPr id="5" name="Footer Placeholder 4">
            <a:extLst>
              <a:ext uri="{FF2B5EF4-FFF2-40B4-BE49-F238E27FC236}">
                <a16:creationId xmlns:a16="http://schemas.microsoft.com/office/drawing/2014/main" id="{64BC0678-8AFF-B9F8-B429-2DB212E7E5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E3A2F-8331-04B6-44E3-5597B1E233BA}"/>
              </a:ext>
            </a:extLst>
          </p:cNvPr>
          <p:cNvSpPr>
            <a:spLocks noGrp="1"/>
          </p:cNvSpPr>
          <p:nvPr>
            <p:ph type="sldNum" sz="quarter" idx="12"/>
          </p:nvPr>
        </p:nvSpPr>
        <p:spPr/>
        <p:txBody>
          <a:bodyPr/>
          <a:lstStyle/>
          <a:p>
            <a:fld id="{AD9AF7D7-6B24-6849-B096-533F365E9261}" type="slidenum">
              <a:rPr lang="en-US" smtClean="0"/>
              <a:t>‹#›</a:t>
            </a:fld>
            <a:endParaRPr lang="en-US"/>
          </a:p>
        </p:txBody>
      </p:sp>
    </p:spTree>
    <p:extLst>
      <p:ext uri="{BB962C8B-B14F-4D97-AF65-F5344CB8AC3E}">
        <p14:creationId xmlns:p14="http://schemas.microsoft.com/office/powerpoint/2010/main" val="206693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C59C-FBD4-9BE0-F313-2DAE6A5AA2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5ED796-7B1F-9FC6-FB3A-7A8CB3F466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C08FE-9BBC-9726-FFB1-902F7280D888}"/>
              </a:ext>
            </a:extLst>
          </p:cNvPr>
          <p:cNvSpPr>
            <a:spLocks noGrp="1"/>
          </p:cNvSpPr>
          <p:nvPr>
            <p:ph type="dt" sz="half" idx="10"/>
          </p:nvPr>
        </p:nvSpPr>
        <p:spPr/>
        <p:txBody>
          <a:bodyPr/>
          <a:lstStyle/>
          <a:p>
            <a:fld id="{C152BAC3-F997-764E-BC85-87480C61D3EE}" type="datetimeFigureOut">
              <a:rPr lang="en-US" smtClean="0"/>
              <a:t>11/21/23</a:t>
            </a:fld>
            <a:endParaRPr lang="en-US"/>
          </a:p>
        </p:txBody>
      </p:sp>
      <p:sp>
        <p:nvSpPr>
          <p:cNvPr id="5" name="Footer Placeholder 4">
            <a:extLst>
              <a:ext uri="{FF2B5EF4-FFF2-40B4-BE49-F238E27FC236}">
                <a16:creationId xmlns:a16="http://schemas.microsoft.com/office/drawing/2014/main" id="{1A59BC7A-15DF-85C5-92B6-9BA959B5D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9757F-A396-000A-4813-694230BF069C}"/>
              </a:ext>
            </a:extLst>
          </p:cNvPr>
          <p:cNvSpPr>
            <a:spLocks noGrp="1"/>
          </p:cNvSpPr>
          <p:nvPr>
            <p:ph type="sldNum" sz="quarter" idx="12"/>
          </p:nvPr>
        </p:nvSpPr>
        <p:spPr/>
        <p:txBody>
          <a:bodyPr/>
          <a:lstStyle/>
          <a:p>
            <a:fld id="{AD9AF7D7-6B24-6849-B096-533F365E9261}" type="slidenum">
              <a:rPr lang="en-US" smtClean="0"/>
              <a:t>‹#›</a:t>
            </a:fld>
            <a:endParaRPr lang="en-US"/>
          </a:p>
        </p:txBody>
      </p:sp>
    </p:spTree>
    <p:extLst>
      <p:ext uri="{BB962C8B-B14F-4D97-AF65-F5344CB8AC3E}">
        <p14:creationId xmlns:p14="http://schemas.microsoft.com/office/powerpoint/2010/main" val="20735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BFBB5E-710B-2C4F-473D-D8658495A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E64A23-4844-A5E9-3470-EEB9C91046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4D96C-FBAB-A7CF-F0BF-9798A040441F}"/>
              </a:ext>
            </a:extLst>
          </p:cNvPr>
          <p:cNvSpPr>
            <a:spLocks noGrp="1"/>
          </p:cNvSpPr>
          <p:nvPr>
            <p:ph type="dt" sz="half" idx="10"/>
          </p:nvPr>
        </p:nvSpPr>
        <p:spPr/>
        <p:txBody>
          <a:bodyPr/>
          <a:lstStyle/>
          <a:p>
            <a:fld id="{C152BAC3-F997-764E-BC85-87480C61D3EE}" type="datetimeFigureOut">
              <a:rPr lang="en-US" smtClean="0"/>
              <a:t>11/21/23</a:t>
            </a:fld>
            <a:endParaRPr lang="en-US"/>
          </a:p>
        </p:txBody>
      </p:sp>
      <p:sp>
        <p:nvSpPr>
          <p:cNvPr id="5" name="Footer Placeholder 4">
            <a:extLst>
              <a:ext uri="{FF2B5EF4-FFF2-40B4-BE49-F238E27FC236}">
                <a16:creationId xmlns:a16="http://schemas.microsoft.com/office/drawing/2014/main" id="{AD200167-DF1E-FF86-4DAA-A1E36B796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D72E3-DD7F-4FD1-14CC-0C3555A531B3}"/>
              </a:ext>
            </a:extLst>
          </p:cNvPr>
          <p:cNvSpPr>
            <a:spLocks noGrp="1"/>
          </p:cNvSpPr>
          <p:nvPr>
            <p:ph type="sldNum" sz="quarter" idx="12"/>
          </p:nvPr>
        </p:nvSpPr>
        <p:spPr/>
        <p:txBody>
          <a:bodyPr/>
          <a:lstStyle/>
          <a:p>
            <a:fld id="{AD9AF7D7-6B24-6849-B096-533F365E9261}" type="slidenum">
              <a:rPr lang="en-US" smtClean="0"/>
              <a:t>‹#›</a:t>
            </a:fld>
            <a:endParaRPr lang="en-US"/>
          </a:p>
        </p:txBody>
      </p:sp>
    </p:spTree>
    <p:extLst>
      <p:ext uri="{BB962C8B-B14F-4D97-AF65-F5344CB8AC3E}">
        <p14:creationId xmlns:p14="http://schemas.microsoft.com/office/powerpoint/2010/main" val="357346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BABA-B9AC-B5EF-520D-802A222FD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48606-32B9-B552-A7C8-03DFDACF5E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5BD8E-8081-D5B3-ED1B-3E5A8D9C9800}"/>
              </a:ext>
            </a:extLst>
          </p:cNvPr>
          <p:cNvSpPr>
            <a:spLocks noGrp="1"/>
          </p:cNvSpPr>
          <p:nvPr>
            <p:ph type="dt" sz="half" idx="10"/>
          </p:nvPr>
        </p:nvSpPr>
        <p:spPr/>
        <p:txBody>
          <a:bodyPr/>
          <a:lstStyle/>
          <a:p>
            <a:fld id="{C152BAC3-F997-764E-BC85-87480C61D3EE}" type="datetimeFigureOut">
              <a:rPr lang="en-US" smtClean="0"/>
              <a:t>11/21/23</a:t>
            </a:fld>
            <a:endParaRPr lang="en-US"/>
          </a:p>
        </p:txBody>
      </p:sp>
      <p:sp>
        <p:nvSpPr>
          <p:cNvPr id="5" name="Footer Placeholder 4">
            <a:extLst>
              <a:ext uri="{FF2B5EF4-FFF2-40B4-BE49-F238E27FC236}">
                <a16:creationId xmlns:a16="http://schemas.microsoft.com/office/drawing/2014/main" id="{470397B1-7319-5118-A8FA-F8D30956F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08772-354F-A346-5356-677638E449EF}"/>
              </a:ext>
            </a:extLst>
          </p:cNvPr>
          <p:cNvSpPr>
            <a:spLocks noGrp="1"/>
          </p:cNvSpPr>
          <p:nvPr>
            <p:ph type="sldNum" sz="quarter" idx="12"/>
          </p:nvPr>
        </p:nvSpPr>
        <p:spPr/>
        <p:txBody>
          <a:bodyPr/>
          <a:lstStyle/>
          <a:p>
            <a:fld id="{AD9AF7D7-6B24-6849-B096-533F365E9261}" type="slidenum">
              <a:rPr lang="en-US" smtClean="0"/>
              <a:t>‹#›</a:t>
            </a:fld>
            <a:endParaRPr lang="en-US"/>
          </a:p>
        </p:txBody>
      </p:sp>
    </p:spTree>
    <p:extLst>
      <p:ext uri="{BB962C8B-B14F-4D97-AF65-F5344CB8AC3E}">
        <p14:creationId xmlns:p14="http://schemas.microsoft.com/office/powerpoint/2010/main" val="129042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1496-8EDC-1EF9-96EE-B644193D6B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2041D4-25C8-B20A-1FF3-38E6E32E56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F417E7-D7D7-0DDB-55A3-37EE94CE0207}"/>
              </a:ext>
            </a:extLst>
          </p:cNvPr>
          <p:cNvSpPr>
            <a:spLocks noGrp="1"/>
          </p:cNvSpPr>
          <p:nvPr>
            <p:ph type="dt" sz="half" idx="10"/>
          </p:nvPr>
        </p:nvSpPr>
        <p:spPr/>
        <p:txBody>
          <a:bodyPr/>
          <a:lstStyle/>
          <a:p>
            <a:fld id="{C152BAC3-F997-764E-BC85-87480C61D3EE}" type="datetimeFigureOut">
              <a:rPr lang="en-US" smtClean="0"/>
              <a:t>11/21/23</a:t>
            </a:fld>
            <a:endParaRPr lang="en-US"/>
          </a:p>
        </p:txBody>
      </p:sp>
      <p:sp>
        <p:nvSpPr>
          <p:cNvPr id="5" name="Footer Placeholder 4">
            <a:extLst>
              <a:ext uri="{FF2B5EF4-FFF2-40B4-BE49-F238E27FC236}">
                <a16:creationId xmlns:a16="http://schemas.microsoft.com/office/drawing/2014/main" id="{F7EB9EAD-C0A1-2D23-2A05-F7EE19E46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B2D13-16EB-3EC1-28A7-142D39FEB370}"/>
              </a:ext>
            </a:extLst>
          </p:cNvPr>
          <p:cNvSpPr>
            <a:spLocks noGrp="1"/>
          </p:cNvSpPr>
          <p:nvPr>
            <p:ph type="sldNum" sz="quarter" idx="12"/>
          </p:nvPr>
        </p:nvSpPr>
        <p:spPr/>
        <p:txBody>
          <a:bodyPr/>
          <a:lstStyle/>
          <a:p>
            <a:fld id="{AD9AF7D7-6B24-6849-B096-533F365E9261}" type="slidenum">
              <a:rPr lang="en-US" smtClean="0"/>
              <a:t>‹#›</a:t>
            </a:fld>
            <a:endParaRPr lang="en-US"/>
          </a:p>
        </p:txBody>
      </p:sp>
    </p:spTree>
    <p:extLst>
      <p:ext uri="{BB962C8B-B14F-4D97-AF65-F5344CB8AC3E}">
        <p14:creationId xmlns:p14="http://schemas.microsoft.com/office/powerpoint/2010/main" val="61523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1F66-D482-7CE5-6F9D-14548FCA5A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E6B0DD-F531-0B3D-A675-CD3B78380C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85922F-9255-97A9-5DF2-3F33B7511C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5FEAE5-4C81-A3E3-2465-2C0B47426025}"/>
              </a:ext>
            </a:extLst>
          </p:cNvPr>
          <p:cNvSpPr>
            <a:spLocks noGrp="1"/>
          </p:cNvSpPr>
          <p:nvPr>
            <p:ph type="dt" sz="half" idx="10"/>
          </p:nvPr>
        </p:nvSpPr>
        <p:spPr/>
        <p:txBody>
          <a:bodyPr/>
          <a:lstStyle/>
          <a:p>
            <a:fld id="{C152BAC3-F997-764E-BC85-87480C61D3EE}" type="datetimeFigureOut">
              <a:rPr lang="en-US" smtClean="0"/>
              <a:t>11/21/23</a:t>
            </a:fld>
            <a:endParaRPr lang="en-US"/>
          </a:p>
        </p:txBody>
      </p:sp>
      <p:sp>
        <p:nvSpPr>
          <p:cNvPr id="6" name="Footer Placeholder 5">
            <a:extLst>
              <a:ext uri="{FF2B5EF4-FFF2-40B4-BE49-F238E27FC236}">
                <a16:creationId xmlns:a16="http://schemas.microsoft.com/office/drawing/2014/main" id="{6848E7D5-3D7F-2C34-5F5A-9E7F3045F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3DC32-B51C-FEC8-6488-1023B814B85F}"/>
              </a:ext>
            </a:extLst>
          </p:cNvPr>
          <p:cNvSpPr>
            <a:spLocks noGrp="1"/>
          </p:cNvSpPr>
          <p:nvPr>
            <p:ph type="sldNum" sz="quarter" idx="12"/>
          </p:nvPr>
        </p:nvSpPr>
        <p:spPr/>
        <p:txBody>
          <a:bodyPr/>
          <a:lstStyle/>
          <a:p>
            <a:fld id="{AD9AF7D7-6B24-6849-B096-533F365E9261}" type="slidenum">
              <a:rPr lang="en-US" smtClean="0"/>
              <a:t>‹#›</a:t>
            </a:fld>
            <a:endParaRPr lang="en-US"/>
          </a:p>
        </p:txBody>
      </p:sp>
    </p:spTree>
    <p:extLst>
      <p:ext uri="{BB962C8B-B14F-4D97-AF65-F5344CB8AC3E}">
        <p14:creationId xmlns:p14="http://schemas.microsoft.com/office/powerpoint/2010/main" val="47376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E7944-C73C-B284-8F26-DCE5936288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0C4844-CC55-6740-5C0B-2ADC3D3F3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635199-11A4-E6C6-44A3-32146DAED6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394FA8-195D-6839-7016-F0EB1A509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C6F3D1-9904-D09D-C105-2E0CF58716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84CC58-6F9A-CBA7-E367-D09197BC7509}"/>
              </a:ext>
            </a:extLst>
          </p:cNvPr>
          <p:cNvSpPr>
            <a:spLocks noGrp="1"/>
          </p:cNvSpPr>
          <p:nvPr>
            <p:ph type="dt" sz="half" idx="10"/>
          </p:nvPr>
        </p:nvSpPr>
        <p:spPr/>
        <p:txBody>
          <a:bodyPr/>
          <a:lstStyle/>
          <a:p>
            <a:fld id="{C152BAC3-F997-764E-BC85-87480C61D3EE}" type="datetimeFigureOut">
              <a:rPr lang="en-US" smtClean="0"/>
              <a:t>11/21/23</a:t>
            </a:fld>
            <a:endParaRPr lang="en-US"/>
          </a:p>
        </p:txBody>
      </p:sp>
      <p:sp>
        <p:nvSpPr>
          <p:cNvPr id="8" name="Footer Placeholder 7">
            <a:extLst>
              <a:ext uri="{FF2B5EF4-FFF2-40B4-BE49-F238E27FC236}">
                <a16:creationId xmlns:a16="http://schemas.microsoft.com/office/drawing/2014/main" id="{7A8803F0-ED2F-4052-BBFC-743F2C0EA4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D78BEE-47C0-AAFE-561F-96822425024E}"/>
              </a:ext>
            </a:extLst>
          </p:cNvPr>
          <p:cNvSpPr>
            <a:spLocks noGrp="1"/>
          </p:cNvSpPr>
          <p:nvPr>
            <p:ph type="sldNum" sz="quarter" idx="12"/>
          </p:nvPr>
        </p:nvSpPr>
        <p:spPr/>
        <p:txBody>
          <a:bodyPr/>
          <a:lstStyle/>
          <a:p>
            <a:fld id="{AD9AF7D7-6B24-6849-B096-533F365E9261}" type="slidenum">
              <a:rPr lang="en-US" smtClean="0"/>
              <a:t>‹#›</a:t>
            </a:fld>
            <a:endParaRPr lang="en-US"/>
          </a:p>
        </p:txBody>
      </p:sp>
    </p:spTree>
    <p:extLst>
      <p:ext uri="{BB962C8B-B14F-4D97-AF65-F5344CB8AC3E}">
        <p14:creationId xmlns:p14="http://schemas.microsoft.com/office/powerpoint/2010/main" val="66321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F210-3F43-8218-B032-3E3B045D23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46B2A7-BB91-175E-C339-32C2097CDAE3}"/>
              </a:ext>
            </a:extLst>
          </p:cNvPr>
          <p:cNvSpPr>
            <a:spLocks noGrp="1"/>
          </p:cNvSpPr>
          <p:nvPr>
            <p:ph type="dt" sz="half" idx="10"/>
          </p:nvPr>
        </p:nvSpPr>
        <p:spPr/>
        <p:txBody>
          <a:bodyPr/>
          <a:lstStyle/>
          <a:p>
            <a:fld id="{C152BAC3-F997-764E-BC85-87480C61D3EE}" type="datetimeFigureOut">
              <a:rPr lang="en-US" smtClean="0"/>
              <a:t>11/21/23</a:t>
            </a:fld>
            <a:endParaRPr lang="en-US"/>
          </a:p>
        </p:txBody>
      </p:sp>
      <p:sp>
        <p:nvSpPr>
          <p:cNvPr id="4" name="Footer Placeholder 3">
            <a:extLst>
              <a:ext uri="{FF2B5EF4-FFF2-40B4-BE49-F238E27FC236}">
                <a16:creationId xmlns:a16="http://schemas.microsoft.com/office/drawing/2014/main" id="{E8174A2B-2759-8F1A-D166-F520426E55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E23795-EEC9-E1E1-E275-7B5BB5CDF614}"/>
              </a:ext>
            </a:extLst>
          </p:cNvPr>
          <p:cNvSpPr>
            <a:spLocks noGrp="1"/>
          </p:cNvSpPr>
          <p:nvPr>
            <p:ph type="sldNum" sz="quarter" idx="12"/>
          </p:nvPr>
        </p:nvSpPr>
        <p:spPr/>
        <p:txBody>
          <a:bodyPr/>
          <a:lstStyle/>
          <a:p>
            <a:fld id="{AD9AF7D7-6B24-6849-B096-533F365E9261}" type="slidenum">
              <a:rPr lang="en-US" smtClean="0"/>
              <a:t>‹#›</a:t>
            </a:fld>
            <a:endParaRPr lang="en-US"/>
          </a:p>
        </p:txBody>
      </p:sp>
    </p:spTree>
    <p:extLst>
      <p:ext uri="{BB962C8B-B14F-4D97-AF65-F5344CB8AC3E}">
        <p14:creationId xmlns:p14="http://schemas.microsoft.com/office/powerpoint/2010/main" val="34652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C8B24A-72AC-25AA-4EBB-2CE126ED6376}"/>
              </a:ext>
            </a:extLst>
          </p:cNvPr>
          <p:cNvSpPr>
            <a:spLocks noGrp="1"/>
          </p:cNvSpPr>
          <p:nvPr>
            <p:ph type="dt" sz="half" idx="10"/>
          </p:nvPr>
        </p:nvSpPr>
        <p:spPr/>
        <p:txBody>
          <a:bodyPr/>
          <a:lstStyle/>
          <a:p>
            <a:fld id="{C152BAC3-F997-764E-BC85-87480C61D3EE}" type="datetimeFigureOut">
              <a:rPr lang="en-US" smtClean="0"/>
              <a:t>11/21/23</a:t>
            </a:fld>
            <a:endParaRPr lang="en-US"/>
          </a:p>
        </p:txBody>
      </p:sp>
      <p:sp>
        <p:nvSpPr>
          <p:cNvPr id="3" name="Footer Placeholder 2">
            <a:extLst>
              <a:ext uri="{FF2B5EF4-FFF2-40B4-BE49-F238E27FC236}">
                <a16:creationId xmlns:a16="http://schemas.microsoft.com/office/drawing/2014/main" id="{CAF25855-A407-F125-BF70-A729ACFC70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13CE93-02C9-B26B-A720-92988F8FED98}"/>
              </a:ext>
            </a:extLst>
          </p:cNvPr>
          <p:cNvSpPr>
            <a:spLocks noGrp="1"/>
          </p:cNvSpPr>
          <p:nvPr>
            <p:ph type="sldNum" sz="quarter" idx="12"/>
          </p:nvPr>
        </p:nvSpPr>
        <p:spPr/>
        <p:txBody>
          <a:bodyPr/>
          <a:lstStyle/>
          <a:p>
            <a:fld id="{AD9AF7D7-6B24-6849-B096-533F365E9261}" type="slidenum">
              <a:rPr lang="en-US" smtClean="0"/>
              <a:t>‹#›</a:t>
            </a:fld>
            <a:endParaRPr lang="en-US"/>
          </a:p>
        </p:txBody>
      </p:sp>
    </p:spTree>
    <p:extLst>
      <p:ext uri="{BB962C8B-B14F-4D97-AF65-F5344CB8AC3E}">
        <p14:creationId xmlns:p14="http://schemas.microsoft.com/office/powerpoint/2010/main" val="53599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B0BF-B86A-CE55-F403-4E886B9347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E6A212-0E0C-74C5-262A-4C9D5562EF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F1DBD8-C563-5FFA-75A4-BFC1EE382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D4D500-776C-84D7-3491-511E1930591F}"/>
              </a:ext>
            </a:extLst>
          </p:cNvPr>
          <p:cNvSpPr>
            <a:spLocks noGrp="1"/>
          </p:cNvSpPr>
          <p:nvPr>
            <p:ph type="dt" sz="half" idx="10"/>
          </p:nvPr>
        </p:nvSpPr>
        <p:spPr/>
        <p:txBody>
          <a:bodyPr/>
          <a:lstStyle/>
          <a:p>
            <a:fld id="{C152BAC3-F997-764E-BC85-87480C61D3EE}" type="datetimeFigureOut">
              <a:rPr lang="en-US" smtClean="0"/>
              <a:t>11/21/23</a:t>
            </a:fld>
            <a:endParaRPr lang="en-US"/>
          </a:p>
        </p:txBody>
      </p:sp>
      <p:sp>
        <p:nvSpPr>
          <p:cNvPr id="6" name="Footer Placeholder 5">
            <a:extLst>
              <a:ext uri="{FF2B5EF4-FFF2-40B4-BE49-F238E27FC236}">
                <a16:creationId xmlns:a16="http://schemas.microsoft.com/office/drawing/2014/main" id="{A9EB6341-030C-F99B-B74C-D716B328C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2D567B-D6FB-F934-9F68-686970B1963E}"/>
              </a:ext>
            </a:extLst>
          </p:cNvPr>
          <p:cNvSpPr>
            <a:spLocks noGrp="1"/>
          </p:cNvSpPr>
          <p:nvPr>
            <p:ph type="sldNum" sz="quarter" idx="12"/>
          </p:nvPr>
        </p:nvSpPr>
        <p:spPr/>
        <p:txBody>
          <a:bodyPr/>
          <a:lstStyle/>
          <a:p>
            <a:fld id="{AD9AF7D7-6B24-6849-B096-533F365E9261}" type="slidenum">
              <a:rPr lang="en-US" smtClean="0"/>
              <a:t>‹#›</a:t>
            </a:fld>
            <a:endParaRPr lang="en-US"/>
          </a:p>
        </p:txBody>
      </p:sp>
    </p:spTree>
    <p:extLst>
      <p:ext uri="{BB962C8B-B14F-4D97-AF65-F5344CB8AC3E}">
        <p14:creationId xmlns:p14="http://schemas.microsoft.com/office/powerpoint/2010/main" val="49080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9DD5-092D-0622-4567-FF326F775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968524-FF4E-927D-4D90-16194A8B75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C222B8-399C-E89C-A87F-2664F04DE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5D8DD0-A2E3-FB64-2757-625D85878E84}"/>
              </a:ext>
            </a:extLst>
          </p:cNvPr>
          <p:cNvSpPr>
            <a:spLocks noGrp="1"/>
          </p:cNvSpPr>
          <p:nvPr>
            <p:ph type="dt" sz="half" idx="10"/>
          </p:nvPr>
        </p:nvSpPr>
        <p:spPr/>
        <p:txBody>
          <a:bodyPr/>
          <a:lstStyle/>
          <a:p>
            <a:fld id="{C152BAC3-F997-764E-BC85-87480C61D3EE}" type="datetimeFigureOut">
              <a:rPr lang="en-US" smtClean="0"/>
              <a:t>11/21/23</a:t>
            </a:fld>
            <a:endParaRPr lang="en-US"/>
          </a:p>
        </p:txBody>
      </p:sp>
      <p:sp>
        <p:nvSpPr>
          <p:cNvPr id="6" name="Footer Placeholder 5">
            <a:extLst>
              <a:ext uri="{FF2B5EF4-FFF2-40B4-BE49-F238E27FC236}">
                <a16:creationId xmlns:a16="http://schemas.microsoft.com/office/drawing/2014/main" id="{06CBEBBD-EA5D-48DC-8BFD-4CA75BFD9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2D079E-B035-FB82-079E-D59C18A1F0E4}"/>
              </a:ext>
            </a:extLst>
          </p:cNvPr>
          <p:cNvSpPr>
            <a:spLocks noGrp="1"/>
          </p:cNvSpPr>
          <p:nvPr>
            <p:ph type="sldNum" sz="quarter" idx="12"/>
          </p:nvPr>
        </p:nvSpPr>
        <p:spPr/>
        <p:txBody>
          <a:bodyPr/>
          <a:lstStyle/>
          <a:p>
            <a:fld id="{AD9AF7D7-6B24-6849-B096-533F365E9261}" type="slidenum">
              <a:rPr lang="en-US" smtClean="0"/>
              <a:t>‹#›</a:t>
            </a:fld>
            <a:endParaRPr lang="en-US"/>
          </a:p>
        </p:txBody>
      </p:sp>
    </p:spTree>
    <p:extLst>
      <p:ext uri="{BB962C8B-B14F-4D97-AF65-F5344CB8AC3E}">
        <p14:creationId xmlns:p14="http://schemas.microsoft.com/office/powerpoint/2010/main" val="80272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59AD3B-9CA5-BFBF-78BC-0ABE5C8278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48AF02-F9CC-3559-9153-892D197FCE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42B92-5719-9493-61D4-2B33D977A8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2BAC3-F997-764E-BC85-87480C61D3EE}" type="datetimeFigureOut">
              <a:rPr lang="en-US" smtClean="0"/>
              <a:t>11/21/23</a:t>
            </a:fld>
            <a:endParaRPr lang="en-US"/>
          </a:p>
        </p:txBody>
      </p:sp>
      <p:sp>
        <p:nvSpPr>
          <p:cNvPr id="5" name="Footer Placeholder 4">
            <a:extLst>
              <a:ext uri="{FF2B5EF4-FFF2-40B4-BE49-F238E27FC236}">
                <a16:creationId xmlns:a16="http://schemas.microsoft.com/office/drawing/2014/main" id="{91A131F1-D1EA-6B51-7586-25A9F35DE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3A781E-5762-A781-D1C8-B6904B842F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AF7D7-6B24-6849-B096-533F365E9261}" type="slidenum">
              <a:rPr lang="en-US" smtClean="0"/>
              <a:t>‹#›</a:t>
            </a:fld>
            <a:endParaRPr lang="en-US"/>
          </a:p>
        </p:txBody>
      </p:sp>
    </p:spTree>
    <p:extLst>
      <p:ext uri="{BB962C8B-B14F-4D97-AF65-F5344CB8AC3E}">
        <p14:creationId xmlns:p14="http://schemas.microsoft.com/office/powerpoint/2010/main" val="1959253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095A-3FE0-BDB1-2506-419196BD749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2C18A17-41F6-63C2-E528-7DFF0D68CF0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982A018-F437-D6F8-2E66-F0BFFBD21205}"/>
              </a:ext>
            </a:extLst>
          </p:cNvPr>
          <p:cNvPicPr>
            <a:picLocks noChangeAspect="1"/>
          </p:cNvPicPr>
          <p:nvPr/>
        </p:nvPicPr>
        <p:blipFill>
          <a:blip r:embed="rId2"/>
          <a:stretch>
            <a:fillRect/>
          </a:stretch>
        </p:blipFill>
        <p:spPr>
          <a:xfrm>
            <a:off x="0" y="-3313"/>
            <a:ext cx="12192000" cy="6864626"/>
          </a:xfrm>
          <a:prstGeom prst="rect">
            <a:avLst/>
          </a:prstGeom>
        </p:spPr>
      </p:pic>
      <p:sp>
        <p:nvSpPr>
          <p:cNvPr id="6" name="TextBox 5">
            <a:extLst>
              <a:ext uri="{FF2B5EF4-FFF2-40B4-BE49-F238E27FC236}">
                <a16:creationId xmlns:a16="http://schemas.microsoft.com/office/drawing/2014/main" id="{39B16105-B9D4-BCD6-1DEC-143DE8CC11D3}"/>
              </a:ext>
            </a:extLst>
          </p:cNvPr>
          <p:cNvSpPr txBox="1"/>
          <p:nvPr/>
        </p:nvSpPr>
        <p:spPr>
          <a:xfrm>
            <a:off x="837091" y="4796918"/>
            <a:ext cx="11083447" cy="1877437"/>
          </a:xfrm>
          <a:prstGeom prst="rect">
            <a:avLst/>
          </a:prstGeom>
          <a:solidFill>
            <a:schemeClr val="bg2"/>
          </a:solidFill>
        </p:spPr>
        <p:txBody>
          <a:bodyPr wrap="square" rtlCol="0">
            <a:spAutoFit/>
          </a:bodyPr>
          <a:lstStyle/>
          <a:p>
            <a:pPr algn="just"/>
            <a:r>
              <a:rPr lang="en-US" sz="2400" dirty="0">
                <a:latin typeface="Nexa Light" panose="02000000000000000000" pitchFamily="2" charset="0"/>
              </a:rPr>
              <a:t>“10 Then Baruch read from the book the words of Jeremiah in the house of the Lord in the chamber of </a:t>
            </a:r>
            <a:r>
              <a:rPr lang="en-US" sz="2400" dirty="0" err="1">
                <a:latin typeface="Nexa Light" panose="02000000000000000000" pitchFamily="2" charset="0"/>
              </a:rPr>
              <a:t>Gemariah</a:t>
            </a:r>
            <a:r>
              <a:rPr lang="en-US" sz="2400" dirty="0">
                <a:latin typeface="Nexa Light" panose="02000000000000000000" pitchFamily="2" charset="0"/>
              </a:rPr>
              <a:t> the son of </a:t>
            </a:r>
            <a:r>
              <a:rPr lang="en-US" sz="2400" dirty="0" err="1">
                <a:latin typeface="Nexa Light" panose="02000000000000000000" pitchFamily="2" charset="0"/>
              </a:rPr>
              <a:t>Shaphan</a:t>
            </a:r>
            <a:r>
              <a:rPr lang="en-US" sz="2400" dirty="0">
                <a:latin typeface="Nexa Light" panose="02000000000000000000" pitchFamily="2" charset="0"/>
              </a:rPr>
              <a:t> the scribe, in the upper court, at the entry of the New Gate of the Lord’s house, to all the people.” </a:t>
            </a:r>
          </a:p>
          <a:p>
            <a:pPr algn="r"/>
            <a:r>
              <a:rPr lang="en-US" sz="2000" dirty="0">
                <a:latin typeface="Nexa Light" panose="02000000000000000000" pitchFamily="2" charset="0"/>
              </a:rPr>
              <a:t>Jeremiah 36:8-9</a:t>
            </a:r>
          </a:p>
        </p:txBody>
      </p:sp>
    </p:spTree>
    <p:extLst>
      <p:ext uri="{BB962C8B-B14F-4D97-AF65-F5344CB8AC3E}">
        <p14:creationId xmlns:p14="http://schemas.microsoft.com/office/powerpoint/2010/main" val="250096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1FFA3-7343-522B-9FCD-0FC72E36AA19}"/>
              </a:ext>
            </a:extLst>
          </p:cNvPr>
          <p:cNvPicPr>
            <a:picLocks noChangeAspect="1"/>
          </p:cNvPicPr>
          <p:nvPr/>
        </p:nvPicPr>
        <p:blipFill>
          <a:blip r:embed="rId2"/>
          <a:stretch>
            <a:fillRect/>
          </a:stretch>
        </p:blipFill>
        <p:spPr>
          <a:xfrm>
            <a:off x="0" y="-3313"/>
            <a:ext cx="12192000" cy="6864626"/>
          </a:xfrm>
          <a:prstGeom prst="rect">
            <a:avLst/>
          </a:prstGeom>
        </p:spPr>
      </p:pic>
      <p:sp>
        <p:nvSpPr>
          <p:cNvPr id="4" name="TextBox 3">
            <a:extLst>
              <a:ext uri="{FF2B5EF4-FFF2-40B4-BE49-F238E27FC236}">
                <a16:creationId xmlns:a16="http://schemas.microsoft.com/office/drawing/2014/main" id="{77E3ADBF-3DC1-4FC7-7FE4-3ECD5B0BB034}"/>
              </a:ext>
            </a:extLst>
          </p:cNvPr>
          <p:cNvSpPr txBox="1"/>
          <p:nvPr/>
        </p:nvSpPr>
        <p:spPr>
          <a:xfrm>
            <a:off x="1567221" y="2621048"/>
            <a:ext cx="9381408" cy="1938992"/>
          </a:xfrm>
          <a:prstGeom prst="rect">
            <a:avLst/>
          </a:prstGeom>
          <a:solidFill>
            <a:schemeClr val="bg2"/>
          </a:solidFill>
        </p:spPr>
        <p:txBody>
          <a:bodyPr wrap="square" rtlCol="0">
            <a:spAutoFit/>
          </a:bodyPr>
          <a:lstStyle/>
          <a:p>
            <a:pPr algn="just"/>
            <a:r>
              <a:rPr lang="en-US" sz="2400" dirty="0">
                <a:latin typeface="Nexa Light" panose="02000000000000000000" pitchFamily="2" charset="0"/>
              </a:rPr>
              <a:t>“23 When </a:t>
            </a:r>
            <a:r>
              <a:rPr lang="en-US" sz="2400" dirty="0" err="1">
                <a:latin typeface="Nexa Light" panose="02000000000000000000" pitchFamily="2" charset="0"/>
              </a:rPr>
              <a:t>Jehudi</a:t>
            </a:r>
            <a:r>
              <a:rPr lang="en-US" sz="2400" dirty="0">
                <a:latin typeface="Nexa Light" panose="02000000000000000000" pitchFamily="2" charset="0"/>
              </a:rPr>
              <a:t> had read three or four columns, the king cut it with a scribe’s knife and threw it into the fire that was in the brazier, until all the scroll was consumed in the fire that was in the brazier.” </a:t>
            </a:r>
          </a:p>
          <a:p>
            <a:pPr algn="r"/>
            <a:r>
              <a:rPr lang="en-US" sz="2400" dirty="0">
                <a:latin typeface="Nexa Light" panose="02000000000000000000" pitchFamily="2" charset="0"/>
              </a:rPr>
              <a:t>Jeremiah 36:23</a:t>
            </a:r>
          </a:p>
        </p:txBody>
      </p:sp>
      <p:sp>
        <p:nvSpPr>
          <p:cNvPr id="5" name="Rectangle 4">
            <a:extLst>
              <a:ext uri="{FF2B5EF4-FFF2-40B4-BE49-F238E27FC236}">
                <a16:creationId xmlns:a16="http://schemas.microsoft.com/office/drawing/2014/main" id="{75065021-9FCD-3106-2511-9B7D6C0C64AE}"/>
              </a:ext>
            </a:extLst>
          </p:cNvPr>
          <p:cNvSpPr/>
          <p:nvPr/>
        </p:nvSpPr>
        <p:spPr>
          <a:xfrm>
            <a:off x="62629" y="288099"/>
            <a:ext cx="8642960" cy="663879"/>
          </a:xfrm>
          <a:prstGeom prst="rect">
            <a:avLst/>
          </a:prstGeom>
          <a:solidFill>
            <a:schemeClr val="dk1">
              <a:alpha val="61370"/>
            </a:schemeClr>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b="1" dirty="0">
                <a:latin typeface="Nexa Bold" panose="02000000000000000000" pitchFamily="2" charset="0"/>
              </a:rPr>
              <a:t>Jehoiakim’s Response To Challenging Passages:  </a:t>
            </a:r>
          </a:p>
        </p:txBody>
      </p:sp>
      <p:sp>
        <p:nvSpPr>
          <p:cNvPr id="6" name="TextBox 5">
            <a:extLst>
              <a:ext uri="{FF2B5EF4-FFF2-40B4-BE49-F238E27FC236}">
                <a16:creationId xmlns:a16="http://schemas.microsoft.com/office/drawing/2014/main" id="{0AB5ABE2-D390-F3D1-0D21-81C5C5B1F4EC}"/>
              </a:ext>
            </a:extLst>
          </p:cNvPr>
          <p:cNvSpPr txBox="1"/>
          <p:nvPr/>
        </p:nvSpPr>
        <p:spPr>
          <a:xfrm>
            <a:off x="642938" y="1550884"/>
            <a:ext cx="5614987" cy="584775"/>
          </a:xfrm>
          <a:prstGeom prst="rect">
            <a:avLst/>
          </a:prstGeom>
          <a:solidFill>
            <a:srgbClr val="34484F"/>
          </a:solidFill>
          <a:ln w="28575">
            <a:solidFill>
              <a:schemeClr val="bg1">
                <a:lumMod val="75000"/>
              </a:schemeClr>
            </a:solidFill>
          </a:ln>
        </p:spPr>
        <p:txBody>
          <a:bodyPr wrap="square" rtlCol="0">
            <a:spAutoFit/>
          </a:bodyPr>
          <a:lstStyle/>
          <a:p>
            <a:pPr algn="ctr"/>
            <a:r>
              <a:rPr lang="en-US" sz="3200" dirty="0">
                <a:solidFill>
                  <a:schemeClr val="bg1"/>
                </a:solidFill>
                <a:latin typeface="Nexa Light" panose="02000000000000000000" pitchFamily="2" charset="0"/>
              </a:rPr>
              <a:t>Jehoiakim Stopped Reading</a:t>
            </a:r>
          </a:p>
        </p:txBody>
      </p:sp>
      <p:sp>
        <p:nvSpPr>
          <p:cNvPr id="7" name="TextBox 6">
            <a:extLst>
              <a:ext uri="{FF2B5EF4-FFF2-40B4-BE49-F238E27FC236}">
                <a16:creationId xmlns:a16="http://schemas.microsoft.com/office/drawing/2014/main" id="{21409B27-D73F-340F-2C9A-D68BE186000E}"/>
              </a:ext>
            </a:extLst>
          </p:cNvPr>
          <p:cNvSpPr txBox="1"/>
          <p:nvPr/>
        </p:nvSpPr>
        <p:spPr>
          <a:xfrm>
            <a:off x="1567221" y="2910247"/>
            <a:ext cx="10053279" cy="1938992"/>
          </a:xfrm>
          <a:prstGeom prst="rect">
            <a:avLst/>
          </a:prstGeom>
          <a:solidFill>
            <a:schemeClr val="bg2"/>
          </a:solidFill>
        </p:spPr>
        <p:txBody>
          <a:bodyPr wrap="square" rtlCol="0">
            <a:spAutoFit/>
          </a:bodyPr>
          <a:lstStyle/>
          <a:p>
            <a:pPr algn="just"/>
            <a:r>
              <a:rPr lang="en-US" sz="2400" dirty="0">
                <a:latin typeface="Nexa Light" panose="02000000000000000000" pitchFamily="2" charset="0"/>
              </a:rPr>
              <a:t>“Now therefore say to the people of Judah and those living in Jerusalem, ‘This is what the Lord says: Look! I am preparing a disaster for you and devising a plan against you. So turn from your evil ways, each one of you, and reform your ways and your actions .” </a:t>
            </a:r>
          </a:p>
          <a:p>
            <a:pPr algn="r"/>
            <a:r>
              <a:rPr lang="en-US" sz="2400" dirty="0">
                <a:latin typeface="Nexa Light" panose="02000000000000000000" pitchFamily="2" charset="0"/>
              </a:rPr>
              <a:t>Jeremiah 18:11</a:t>
            </a:r>
          </a:p>
        </p:txBody>
      </p:sp>
      <p:sp>
        <p:nvSpPr>
          <p:cNvPr id="8" name="TextBox 7">
            <a:extLst>
              <a:ext uri="{FF2B5EF4-FFF2-40B4-BE49-F238E27FC236}">
                <a16:creationId xmlns:a16="http://schemas.microsoft.com/office/drawing/2014/main" id="{EC349FF3-E518-5D58-9EB5-51F02347F9E4}"/>
              </a:ext>
            </a:extLst>
          </p:cNvPr>
          <p:cNvSpPr txBox="1"/>
          <p:nvPr/>
        </p:nvSpPr>
        <p:spPr>
          <a:xfrm>
            <a:off x="1567221" y="3429000"/>
            <a:ext cx="10053279" cy="1200329"/>
          </a:xfrm>
          <a:prstGeom prst="rect">
            <a:avLst/>
          </a:prstGeom>
          <a:solidFill>
            <a:schemeClr val="bg2"/>
          </a:solidFill>
        </p:spPr>
        <p:txBody>
          <a:bodyPr wrap="square" rtlCol="0">
            <a:spAutoFit/>
          </a:bodyPr>
          <a:lstStyle/>
          <a:p>
            <a:pPr algn="just"/>
            <a:r>
              <a:rPr lang="en-US" sz="2400" dirty="0">
                <a:latin typeface="Nexa Light" panose="02000000000000000000" pitchFamily="2" charset="0"/>
              </a:rPr>
              <a:t>“But he answered, “It is written, “‘Man shall not live by bread alone, but by every word that comes from the mouth of God.” </a:t>
            </a:r>
          </a:p>
          <a:p>
            <a:pPr algn="r"/>
            <a:r>
              <a:rPr lang="en-US" sz="2400" dirty="0">
                <a:latin typeface="Nexa Light" panose="02000000000000000000" pitchFamily="2" charset="0"/>
              </a:rPr>
              <a:t>Matthew 4:4</a:t>
            </a:r>
          </a:p>
        </p:txBody>
      </p:sp>
      <p:sp>
        <p:nvSpPr>
          <p:cNvPr id="9" name="Rectangle 8">
            <a:extLst>
              <a:ext uri="{FF2B5EF4-FFF2-40B4-BE49-F238E27FC236}">
                <a16:creationId xmlns:a16="http://schemas.microsoft.com/office/drawing/2014/main" id="{D0A95A19-8EDC-5925-9BED-E42EA7E90BAC}"/>
              </a:ext>
            </a:extLst>
          </p:cNvPr>
          <p:cNvSpPr/>
          <p:nvPr/>
        </p:nvSpPr>
        <p:spPr>
          <a:xfrm>
            <a:off x="1243371" y="2410276"/>
            <a:ext cx="8642960" cy="718349"/>
          </a:xfrm>
          <a:prstGeom prst="rect">
            <a:avLst/>
          </a:prstGeom>
          <a:solidFill>
            <a:schemeClr val="bg2"/>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dirty="0">
                <a:solidFill>
                  <a:srgbClr val="34484F"/>
                </a:solidFill>
                <a:latin typeface="Nexa Light" panose="02000000000000000000" pitchFamily="2" charset="0"/>
              </a:rPr>
              <a:t>Keep Reading With Understanding</a:t>
            </a:r>
          </a:p>
        </p:txBody>
      </p:sp>
      <p:sp>
        <p:nvSpPr>
          <p:cNvPr id="10" name="Rectangle 9">
            <a:extLst>
              <a:ext uri="{FF2B5EF4-FFF2-40B4-BE49-F238E27FC236}">
                <a16:creationId xmlns:a16="http://schemas.microsoft.com/office/drawing/2014/main" id="{5A1F650D-601A-17B2-3426-576CDAEB13AF}"/>
              </a:ext>
            </a:extLst>
          </p:cNvPr>
          <p:cNvSpPr/>
          <p:nvPr/>
        </p:nvSpPr>
        <p:spPr>
          <a:xfrm>
            <a:off x="1243371" y="3279579"/>
            <a:ext cx="8642960" cy="718349"/>
          </a:xfrm>
          <a:prstGeom prst="rect">
            <a:avLst/>
          </a:prstGeom>
          <a:solidFill>
            <a:schemeClr val="bg2"/>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dirty="0">
                <a:solidFill>
                  <a:srgbClr val="34484F"/>
                </a:solidFill>
                <a:latin typeface="Nexa Light" panose="02000000000000000000" pitchFamily="2" charset="0"/>
              </a:rPr>
              <a:t>Be Challenged By The Word of God </a:t>
            </a:r>
          </a:p>
        </p:txBody>
      </p:sp>
      <p:sp>
        <p:nvSpPr>
          <p:cNvPr id="11" name="TextBox 10">
            <a:extLst>
              <a:ext uri="{FF2B5EF4-FFF2-40B4-BE49-F238E27FC236}">
                <a16:creationId xmlns:a16="http://schemas.microsoft.com/office/drawing/2014/main" id="{894B9813-A6F2-FBA7-DD4A-B4BDB9EAAB2C}"/>
              </a:ext>
            </a:extLst>
          </p:cNvPr>
          <p:cNvSpPr txBox="1"/>
          <p:nvPr/>
        </p:nvSpPr>
        <p:spPr>
          <a:xfrm>
            <a:off x="1567220" y="3244334"/>
            <a:ext cx="10053279" cy="1569660"/>
          </a:xfrm>
          <a:prstGeom prst="rect">
            <a:avLst/>
          </a:prstGeom>
          <a:solidFill>
            <a:schemeClr val="bg2"/>
          </a:solidFill>
        </p:spPr>
        <p:txBody>
          <a:bodyPr wrap="square" rtlCol="0">
            <a:spAutoFit/>
          </a:bodyPr>
          <a:lstStyle/>
          <a:p>
            <a:pPr algn="just"/>
            <a:r>
              <a:rPr lang="en-US" sz="2400" dirty="0">
                <a:latin typeface="Nexa Light" panose="02000000000000000000" pitchFamily="2" charset="0"/>
              </a:rPr>
              <a:t>“Now these Jews were more noble than those in Thessalonica; they received the word with all eagerness, examining the Scriptures daily to see if these things were so.” </a:t>
            </a:r>
          </a:p>
          <a:p>
            <a:pPr algn="r"/>
            <a:r>
              <a:rPr lang="en-US" sz="2400" dirty="0">
                <a:latin typeface="Nexa Light" panose="02000000000000000000" pitchFamily="2" charset="0"/>
              </a:rPr>
              <a:t>Acts 17:11</a:t>
            </a:r>
          </a:p>
        </p:txBody>
      </p:sp>
      <p:sp>
        <p:nvSpPr>
          <p:cNvPr id="12" name="TextBox 11">
            <a:extLst>
              <a:ext uri="{FF2B5EF4-FFF2-40B4-BE49-F238E27FC236}">
                <a16:creationId xmlns:a16="http://schemas.microsoft.com/office/drawing/2014/main" id="{A9019303-D51D-1687-9763-B5B83A8D9282}"/>
              </a:ext>
            </a:extLst>
          </p:cNvPr>
          <p:cNvSpPr txBox="1"/>
          <p:nvPr/>
        </p:nvSpPr>
        <p:spPr>
          <a:xfrm>
            <a:off x="1567220" y="4174060"/>
            <a:ext cx="10053279" cy="1569660"/>
          </a:xfrm>
          <a:prstGeom prst="rect">
            <a:avLst/>
          </a:prstGeom>
          <a:solidFill>
            <a:schemeClr val="bg2"/>
          </a:solidFill>
        </p:spPr>
        <p:txBody>
          <a:bodyPr wrap="square" rtlCol="0">
            <a:spAutoFit/>
          </a:bodyPr>
          <a:lstStyle/>
          <a:p>
            <a:pPr algn="just"/>
            <a:r>
              <a:rPr lang="en-US" sz="2400" dirty="0">
                <a:latin typeface="Nexa Light" panose="02000000000000000000" pitchFamily="2" charset="0"/>
              </a:rPr>
              <a:t>“For the word of God is living and active, sharper than any two-edged sword, piercing to the division of soul and of spirit, of joints and of marrow, and discerning the thoughts and intentions of the heart .” </a:t>
            </a:r>
          </a:p>
          <a:p>
            <a:pPr algn="r"/>
            <a:r>
              <a:rPr lang="en-US" sz="2400" dirty="0">
                <a:latin typeface="Nexa Light" panose="02000000000000000000" pitchFamily="2" charset="0"/>
              </a:rPr>
              <a:t>Hebrews 4:12</a:t>
            </a:r>
          </a:p>
        </p:txBody>
      </p:sp>
    </p:spTree>
    <p:extLst>
      <p:ext uri="{BB962C8B-B14F-4D97-AF65-F5344CB8AC3E}">
        <p14:creationId xmlns:p14="http://schemas.microsoft.com/office/powerpoint/2010/main" val="19366427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22" presetClass="exit" presetSubtype="4" fill="hold" grpId="1" nodeType="withEffect">
                                  <p:stCondLst>
                                    <p:cond delay="0"/>
                                  </p:stCondLst>
                                  <p:childTnLst>
                                    <p:animEffect transition="out" filter="wipe(dow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22" presetClass="exit" presetSubtype="4" fill="hold" grpId="1" nodeType="withEffect">
                                  <p:stCondLst>
                                    <p:cond delay="0"/>
                                  </p:stCondLst>
                                  <p:childTnLst>
                                    <p:animEffect transition="out" filter="wipe(down)">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22" presetClass="exit" presetSubtype="4" fill="hold" grpId="1" nodeType="withEffect">
                                  <p:stCondLst>
                                    <p:cond delay="0"/>
                                  </p:stCondLst>
                                  <p:childTnLst>
                                    <p:animEffect transition="out" filter="wipe(down)">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par>
                                <p:cTn id="47" presetID="22" presetClass="exit" presetSubtype="4" fill="hold" grpId="1" nodeType="withEffect">
                                  <p:stCondLst>
                                    <p:cond delay="0"/>
                                  </p:stCondLst>
                                  <p:childTnLst>
                                    <p:animEffect transition="out" filter="wipe(down)">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arn(inVertical)">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7" grpId="0" animBg="1"/>
      <p:bldP spid="7" grpId="1" animBg="1"/>
      <p:bldP spid="8" grpId="0" animBg="1"/>
      <p:bldP spid="8" grpId="1" animBg="1"/>
      <p:bldP spid="9" grpId="0" animBg="1"/>
      <p:bldP spid="10" grpId="0" animBg="1"/>
      <p:bldP spid="11" grpId="0" animBg="1"/>
      <p:bldP spid="11" grpId="1"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1FFA3-7343-522B-9FCD-0FC72E36AA19}"/>
              </a:ext>
            </a:extLst>
          </p:cNvPr>
          <p:cNvPicPr>
            <a:picLocks noChangeAspect="1"/>
          </p:cNvPicPr>
          <p:nvPr/>
        </p:nvPicPr>
        <p:blipFill>
          <a:blip r:embed="rId2"/>
          <a:stretch>
            <a:fillRect/>
          </a:stretch>
        </p:blipFill>
        <p:spPr>
          <a:xfrm>
            <a:off x="0" y="-3313"/>
            <a:ext cx="12192000" cy="6864626"/>
          </a:xfrm>
          <a:prstGeom prst="rect">
            <a:avLst/>
          </a:prstGeom>
        </p:spPr>
      </p:pic>
      <p:sp>
        <p:nvSpPr>
          <p:cNvPr id="4" name="TextBox 3">
            <a:extLst>
              <a:ext uri="{FF2B5EF4-FFF2-40B4-BE49-F238E27FC236}">
                <a16:creationId xmlns:a16="http://schemas.microsoft.com/office/drawing/2014/main" id="{77E3ADBF-3DC1-4FC7-7FE4-3ECD5B0BB034}"/>
              </a:ext>
            </a:extLst>
          </p:cNvPr>
          <p:cNvSpPr txBox="1"/>
          <p:nvPr/>
        </p:nvSpPr>
        <p:spPr>
          <a:xfrm>
            <a:off x="1567221" y="2621048"/>
            <a:ext cx="9381408" cy="1938992"/>
          </a:xfrm>
          <a:prstGeom prst="rect">
            <a:avLst/>
          </a:prstGeom>
          <a:solidFill>
            <a:schemeClr val="bg2"/>
          </a:solidFill>
        </p:spPr>
        <p:txBody>
          <a:bodyPr wrap="square" rtlCol="0">
            <a:spAutoFit/>
          </a:bodyPr>
          <a:lstStyle/>
          <a:p>
            <a:pPr algn="just"/>
            <a:r>
              <a:rPr lang="en-US" sz="2400" dirty="0">
                <a:latin typeface="Nexa Light" panose="02000000000000000000" pitchFamily="2" charset="0"/>
              </a:rPr>
              <a:t>“Yet the king and all his servants who heard all these words were not afraid, nor did they rend their garments. 25 Even though Elnathan and </a:t>
            </a:r>
            <a:r>
              <a:rPr lang="en-US" sz="2400" dirty="0" err="1">
                <a:latin typeface="Nexa Light" panose="02000000000000000000" pitchFamily="2" charset="0"/>
              </a:rPr>
              <a:t>Delaiah</a:t>
            </a:r>
            <a:r>
              <a:rPr lang="en-US" sz="2400" dirty="0">
                <a:latin typeface="Nexa Light" panose="02000000000000000000" pitchFamily="2" charset="0"/>
              </a:rPr>
              <a:t> and </a:t>
            </a:r>
            <a:r>
              <a:rPr lang="en-US" sz="2400" dirty="0" err="1">
                <a:latin typeface="Nexa Light" panose="02000000000000000000" pitchFamily="2" charset="0"/>
              </a:rPr>
              <a:t>Gemariah</a:t>
            </a:r>
            <a:r>
              <a:rPr lang="en-US" sz="2400" dirty="0">
                <a:latin typeface="Nexa Light" panose="02000000000000000000" pitchFamily="2" charset="0"/>
              </a:rPr>
              <a:t> pleaded with the king not to burn the scroll, he would not listen to them.” </a:t>
            </a:r>
          </a:p>
          <a:p>
            <a:pPr algn="r"/>
            <a:r>
              <a:rPr lang="en-US" sz="2400" dirty="0">
                <a:latin typeface="Nexa Light" panose="02000000000000000000" pitchFamily="2" charset="0"/>
              </a:rPr>
              <a:t>Jeremiah 36:24-25</a:t>
            </a:r>
          </a:p>
        </p:txBody>
      </p:sp>
      <p:sp>
        <p:nvSpPr>
          <p:cNvPr id="5" name="Rectangle 4">
            <a:extLst>
              <a:ext uri="{FF2B5EF4-FFF2-40B4-BE49-F238E27FC236}">
                <a16:creationId xmlns:a16="http://schemas.microsoft.com/office/drawing/2014/main" id="{75065021-9FCD-3106-2511-9B7D6C0C64AE}"/>
              </a:ext>
            </a:extLst>
          </p:cNvPr>
          <p:cNvSpPr/>
          <p:nvPr/>
        </p:nvSpPr>
        <p:spPr>
          <a:xfrm>
            <a:off x="62629" y="288099"/>
            <a:ext cx="8642960" cy="663879"/>
          </a:xfrm>
          <a:prstGeom prst="rect">
            <a:avLst/>
          </a:prstGeom>
          <a:solidFill>
            <a:schemeClr val="dk1">
              <a:alpha val="61370"/>
            </a:schemeClr>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b="1" dirty="0">
                <a:latin typeface="Nexa Bold" panose="02000000000000000000" pitchFamily="2" charset="0"/>
              </a:rPr>
              <a:t>Jehoiakim’s Response To Challenging Passages:  </a:t>
            </a:r>
          </a:p>
        </p:txBody>
      </p:sp>
      <p:sp>
        <p:nvSpPr>
          <p:cNvPr id="6" name="TextBox 5">
            <a:extLst>
              <a:ext uri="{FF2B5EF4-FFF2-40B4-BE49-F238E27FC236}">
                <a16:creationId xmlns:a16="http://schemas.microsoft.com/office/drawing/2014/main" id="{0AB5ABE2-D390-F3D1-0D21-81C5C5B1F4EC}"/>
              </a:ext>
            </a:extLst>
          </p:cNvPr>
          <p:cNvSpPr txBox="1"/>
          <p:nvPr/>
        </p:nvSpPr>
        <p:spPr>
          <a:xfrm>
            <a:off x="642938" y="1550884"/>
            <a:ext cx="7186612" cy="584775"/>
          </a:xfrm>
          <a:prstGeom prst="rect">
            <a:avLst/>
          </a:prstGeom>
          <a:solidFill>
            <a:srgbClr val="34484F"/>
          </a:solidFill>
          <a:ln w="28575">
            <a:solidFill>
              <a:schemeClr val="bg1">
                <a:lumMod val="75000"/>
              </a:schemeClr>
            </a:solidFill>
          </a:ln>
        </p:spPr>
        <p:txBody>
          <a:bodyPr wrap="square" rtlCol="0">
            <a:spAutoFit/>
          </a:bodyPr>
          <a:lstStyle/>
          <a:p>
            <a:pPr algn="ctr"/>
            <a:r>
              <a:rPr lang="en-US" sz="3200" dirty="0">
                <a:solidFill>
                  <a:schemeClr val="bg1"/>
                </a:solidFill>
                <a:latin typeface="Nexa Light" panose="02000000000000000000" pitchFamily="2" charset="0"/>
              </a:rPr>
              <a:t>Jehoiakim Dismissed The Warnings </a:t>
            </a:r>
          </a:p>
        </p:txBody>
      </p:sp>
      <p:sp>
        <p:nvSpPr>
          <p:cNvPr id="11" name="TextBox 10">
            <a:extLst>
              <a:ext uri="{FF2B5EF4-FFF2-40B4-BE49-F238E27FC236}">
                <a16:creationId xmlns:a16="http://schemas.microsoft.com/office/drawing/2014/main" id="{894B9813-A6F2-FBA7-DD4A-B4BDB9EAAB2C}"/>
              </a:ext>
            </a:extLst>
          </p:cNvPr>
          <p:cNvSpPr txBox="1"/>
          <p:nvPr/>
        </p:nvSpPr>
        <p:spPr>
          <a:xfrm>
            <a:off x="987294" y="2593173"/>
            <a:ext cx="10384453" cy="1200329"/>
          </a:xfrm>
          <a:prstGeom prst="rect">
            <a:avLst/>
          </a:prstGeom>
          <a:solidFill>
            <a:schemeClr val="bg2"/>
          </a:solidFill>
        </p:spPr>
        <p:txBody>
          <a:bodyPr wrap="square" rtlCol="0">
            <a:spAutoFit/>
          </a:bodyPr>
          <a:lstStyle/>
          <a:p>
            <a:pPr algn="just"/>
            <a:r>
              <a:rPr lang="en-US" sz="2400" dirty="0">
                <a:latin typeface="Nexa Light" panose="02000000000000000000" pitchFamily="2" charset="0"/>
              </a:rPr>
              <a:t>“Listen! The report is coming—a great commotion from the land of the north! It will make the towns of Judah desolate, a haunt of jackals.” </a:t>
            </a:r>
          </a:p>
          <a:p>
            <a:pPr algn="r"/>
            <a:r>
              <a:rPr lang="en-US" sz="2400" dirty="0">
                <a:latin typeface="Nexa Light" panose="02000000000000000000" pitchFamily="2" charset="0"/>
              </a:rPr>
              <a:t>Jeremiah 10:22</a:t>
            </a:r>
          </a:p>
        </p:txBody>
      </p:sp>
      <p:sp>
        <p:nvSpPr>
          <p:cNvPr id="2" name="TextBox 1">
            <a:extLst>
              <a:ext uri="{FF2B5EF4-FFF2-40B4-BE49-F238E27FC236}">
                <a16:creationId xmlns:a16="http://schemas.microsoft.com/office/drawing/2014/main" id="{AE3AAD5B-8B4D-3BD1-12AE-6E577BF2D196}"/>
              </a:ext>
            </a:extLst>
          </p:cNvPr>
          <p:cNvSpPr txBox="1"/>
          <p:nvPr/>
        </p:nvSpPr>
        <p:spPr>
          <a:xfrm>
            <a:off x="1026496" y="2413639"/>
            <a:ext cx="10384453" cy="1938992"/>
          </a:xfrm>
          <a:prstGeom prst="rect">
            <a:avLst/>
          </a:prstGeom>
          <a:solidFill>
            <a:schemeClr val="bg2"/>
          </a:solidFill>
        </p:spPr>
        <p:txBody>
          <a:bodyPr wrap="square" rtlCol="0">
            <a:spAutoFit/>
          </a:bodyPr>
          <a:lstStyle/>
          <a:p>
            <a:pPr lvl="0" algn="just"/>
            <a:r>
              <a:rPr lang="en-US" sz="2400" dirty="0">
                <a:latin typeface="Nexa Light" panose="02000000000000000000" pitchFamily="2" charset="0"/>
              </a:rPr>
              <a:t>“At that time I will search Jerusalem with lamps and punish those who are complacent, who are like wine left on its dregs, who think, ‘The Lord will do nothing, either good or bad.’ They have a mindset in life that nothing bad will happen…I can just keep living the way I’m living .” </a:t>
            </a:r>
          </a:p>
          <a:p>
            <a:pPr algn="r"/>
            <a:r>
              <a:rPr lang="en-US" sz="2400" dirty="0">
                <a:latin typeface="Nexa Light" panose="02000000000000000000" pitchFamily="2" charset="0"/>
              </a:rPr>
              <a:t>Zephaniah 1:12</a:t>
            </a:r>
          </a:p>
        </p:txBody>
      </p:sp>
      <p:sp>
        <p:nvSpPr>
          <p:cNvPr id="13" name="TextBox 12">
            <a:extLst>
              <a:ext uri="{FF2B5EF4-FFF2-40B4-BE49-F238E27FC236}">
                <a16:creationId xmlns:a16="http://schemas.microsoft.com/office/drawing/2014/main" id="{F95475D5-E6F8-6C45-DAF0-AC0EEEA13885}"/>
              </a:ext>
            </a:extLst>
          </p:cNvPr>
          <p:cNvSpPr txBox="1"/>
          <p:nvPr/>
        </p:nvSpPr>
        <p:spPr>
          <a:xfrm>
            <a:off x="1065698" y="2413639"/>
            <a:ext cx="10384453" cy="3416320"/>
          </a:xfrm>
          <a:prstGeom prst="rect">
            <a:avLst/>
          </a:prstGeom>
          <a:solidFill>
            <a:schemeClr val="bg2"/>
          </a:solidFill>
        </p:spPr>
        <p:txBody>
          <a:bodyPr wrap="square" rtlCol="0">
            <a:spAutoFit/>
          </a:bodyPr>
          <a:lstStyle/>
          <a:p>
            <a:pPr algn="just"/>
            <a:r>
              <a:rPr lang="en-US" sz="2400" dirty="0">
                <a:latin typeface="Nexa Light" panose="02000000000000000000" pitchFamily="2" charset="0"/>
              </a:rPr>
              <a:t>“24 “Therefore everyone who hears these words of mine and puts them into practice is like a wise man who built his house on the rock. 25 The rain came down, the streams rose, and the winds blew and beat against that house; yet it did not fall, because it had its foundation on the rock. 26 But everyone who hears these words of mine and does not put them into practice is like a foolish man who built his house on sand. 27 The rain came down, the streams rose, and the winds blew and beat against that house, and it fell with a great crash.” </a:t>
            </a:r>
          </a:p>
          <a:p>
            <a:pPr algn="r"/>
            <a:r>
              <a:rPr lang="en-US" sz="2400" dirty="0">
                <a:latin typeface="Nexa Light" panose="02000000000000000000" pitchFamily="2" charset="0"/>
              </a:rPr>
              <a:t>Matthew 7:24-27</a:t>
            </a:r>
          </a:p>
        </p:txBody>
      </p:sp>
    </p:spTree>
    <p:extLst>
      <p:ext uri="{BB962C8B-B14F-4D97-AF65-F5344CB8AC3E}">
        <p14:creationId xmlns:p14="http://schemas.microsoft.com/office/powerpoint/2010/main" val="271219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22" presetClass="exit" presetSubtype="4" fill="hold" grpId="1" nodeType="withEffect">
                                  <p:stCondLst>
                                    <p:cond delay="0"/>
                                  </p:stCondLst>
                                  <p:childTnLst>
                                    <p:animEffect transition="out" filter="wipe(dow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22" presetClass="exit" presetSubtype="4" fill="hold" grpId="1" nodeType="withEffect">
                                  <p:stCondLst>
                                    <p:cond delay="0"/>
                                  </p:stCondLst>
                                  <p:childTnLst>
                                    <p:animEffect transition="out" filter="wipe(down)">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22" presetClass="exit" presetSubtype="4" fill="hold" grpId="1" nodeType="withEffect">
                                  <p:stCondLst>
                                    <p:cond delay="0"/>
                                  </p:stCondLst>
                                  <p:childTnLst>
                                    <p:animEffect transition="out" filter="wipe(down)">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1" grpId="1" animBg="1"/>
      <p:bldP spid="2" grpId="0" animBg="1"/>
      <p:bldP spid="2" grpId="1"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577</Words>
  <Application>Microsoft Macintosh PowerPoint</Application>
  <PresentationFormat>Widescreen</PresentationFormat>
  <Paragraphs>26</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Nexa Bold</vt:lpstr>
      <vt:lpstr>Nexa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2</cp:revision>
  <dcterms:created xsi:type="dcterms:W3CDTF">2023-11-20T17:14:40Z</dcterms:created>
  <dcterms:modified xsi:type="dcterms:W3CDTF">2023-11-21T13:59:13Z</dcterms:modified>
</cp:coreProperties>
</file>