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55BA"/>
    <a:srgbClr val="D75F66"/>
    <a:srgbClr val="CBB569"/>
    <a:srgbClr val="E08737"/>
    <a:srgbClr val="52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0"/>
  </p:normalViewPr>
  <p:slideViewPr>
    <p:cSldViewPr snapToGrid="0">
      <p:cViewPr varScale="1">
        <p:scale>
          <a:sx n="90" d="100"/>
          <a:sy n="90" d="100"/>
        </p:scale>
        <p:origin x="23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DC1F-BB2A-6ADC-AC26-21DE8095D6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79A17F-50B8-E0C2-0AE6-9C79CB8D5D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A208F7-05E7-8132-3C4D-E503551E5979}"/>
              </a:ext>
            </a:extLst>
          </p:cNvPr>
          <p:cNvSpPr>
            <a:spLocks noGrp="1"/>
          </p:cNvSpPr>
          <p:nvPr>
            <p:ph type="dt" sz="half" idx="10"/>
          </p:nvPr>
        </p:nvSpPr>
        <p:spPr/>
        <p:txBody>
          <a:bodyPr/>
          <a:lstStyle/>
          <a:p>
            <a:fld id="{1000F227-A43F-B144-948F-744652A3A9AC}" type="datetimeFigureOut">
              <a:rPr lang="en-US" smtClean="0"/>
              <a:t>11/15/23</a:t>
            </a:fld>
            <a:endParaRPr lang="en-US"/>
          </a:p>
        </p:txBody>
      </p:sp>
      <p:sp>
        <p:nvSpPr>
          <p:cNvPr id="5" name="Footer Placeholder 4">
            <a:extLst>
              <a:ext uri="{FF2B5EF4-FFF2-40B4-BE49-F238E27FC236}">
                <a16:creationId xmlns:a16="http://schemas.microsoft.com/office/drawing/2014/main" id="{640327C4-C726-A659-2C24-C84320932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90D60-7599-0EAC-24A0-2D787ECF6392}"/>
              </a:ext>
            </a:extLst>
          </p:cNvPr>
          <p:cNvSpPr>
            <a:spLocks noGrp="1"/>
          </p:cNvSpPr>
          <p:nvPr>
            <p:ph type="sldNum" sz="quarter" idx="12"/>
          </p:nvPr>
        </p:nvSpPr>
        <p:spPr/>
        <p:txBody>
          <a:bodyPr/>
          <a:lstStyle/>
          <a:p>
            <a:fld id="{9F4508E1-C078-C844-BAF8-210B08A554DA}" type="slidenum">
              <a:rPr lang="en-US" smtClean="0"/>
              <a:t>‹#›</a:t>
            </a:fld>
            <a:endParaRPr lang="en-US"/>
          </a:p>
        </p:txBody>
      </p:sp>
    </p:spTree>
    <p:extLst>
      <p:ext uri="{BB962C8B-B14F-4D97-AF65-F5344CB8AC3E}">
        <p14:creationId xmlns:p14="http://schemas.microsoft.com/office/powerpoint/2010/main" val="232450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8C09-26B3-C669-A96A-145B9FE7A2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F37AE5-DB81-A2FC-023D-644471FCD3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98B8D-6A6A-8B02-43D4-F0F57EED8E0D}"/>
              </a:ext>
            </a:extLst>
          </p:cNvPr>
          <p:cNvSpPr>
            <a:spLocks noGrp="1"/>
          </p:cNvSpPr>
          <p:nvPr>
            <p:ph type="dt" sz="half" idx="10"/>
          </p:nvPr>
        </p:nvSpPr>
        <p:spPr/>
        <p:txBody>
          <a:bodyPr/>
          <a:lstStyle/>
          <a:p>
            <a:fld id="{1000F227-A43F-B144-948F-744652A3A9AC}" type="datetimeFigureOut">
              <a:rPr lang="en-US" smtClean="0"/>
              <a:t>11/15/23</a:t>
            </a:fld>
            <a:endParaRPr lang="en-US"/>
          </a:p>
        </p:txBody>
      </p:sp>
      <p:sp>
        <p:nvSpPr>
          <p:cNvPr id="5" name="Footer Placeholder 4">
            <a:extLst>
              <a:ext uri="{FF2B5EF4-FFF2-40B4-BE49-F238E27FC236}">
                <a16:creationId xmlns:a16="http://schemas.microsoft.com/office/drawing/2014/main" id="{AB095971-8F01-403F-A782-4137CA43F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213E3-736C-565D-E094-BAA7098D6AFE}"/>
              </a:ext>
            </a:extLst>
          </p:cNvPr>
          <p:cNvSpPr>
            <a:spLocks noGrp="1"/>
          </p:cNvSpPr>
          <p:nvPr>
            <p:ph type="sldNum" sz="quarter" idx="12"/>
          </p:nvPr>
        </p:nvSpPr>
        <p:spPr/>
        <p:txBody>
          <a:bodyPr/>
          <a:lstStyle/>
          <a:p>
            <a:fld id="{9F4508E1-C078-C844-BAF8-210B08A554DA}" type="slidenum">
              <a:rPr lang="en-US" smtClean="0"/>
              <a:t>‹#›</a:t>
            </a:fld>
            <a:endParaRPr lang="en-US"/>
          </a:p>
        </p:txBody>
      </p:sp>
    </p:spTree>
    <p:extLst>
      <p:ext uri="{BB962C8B-B14F-4D97-AF65-F5344CB8AC3E}">
        <p14:creationId xmlns:p14="http://schemas.microsoft.com/office/powerpoint/2010/main" val="319336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86BB1C-B27B-E3B7-3551-BB3B4BF082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00BAA4-D528-1937-E4BF-34703ECA08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B8545-BF00-CC15-D1A4-AFDF5019E5B5}"/>
              </a:ext>
            </a:extLst>
          </p:cNvPr>
          <p:cNvSpPr>
            <a:spLocks noGrp="1"/>
          </p:cNvSpPr>
          <p:nvPr>
            <p:ph type="dt" sz="half" idx="10"/>
          </p:nvPr>
        </p:nvSpPr>
        <p:spPr/>
        <p:txBody>
          <a:bodyPr/>
          <a:lstStyle/>
          <a:p>
            <a:fld id="{1000F227-A43F-B144-948F-744652A3A9AC}" type="datetimeFigureOut">
              <a:rPr lang="en-US" smtClean="0"/>
              <a:t>11/15/23</a:t>
            </a:fld>
            <a:endParaRPr lang="en-US"/>
          </a:p>
        </p:txBody>
      </p:sp>
      <p:sp>
        <p:nvSpPr>
          <p:cNvPr id="5" name="Footer Placeholder 4">
            <a:extLst>
              <a:ext uri="{FF2B5EF4-FFF2-40B4-BE49-F238E27FC236}">
                <a16:creationId xmlns:a16="http://schemas.microsoft.com/office/drawing/2014/main" id="{BC660A12-E6BA-142B-D844-643BEF432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CF27B-9F86-95E2-8F24-8EDF59251CA3}"/>
              </a:ext>
            </a:extLst>
          </p:cNvPr>
          <p:cNvSpPr>
            <a:spLocks noGrp="1"/>
          </p:cNvSpPr>
          <p:nvPr>
            <p:ph type="sldNum" sz="quarter" idx="12"/>
          </p:nvPr>
        </p:nvSpPr>
        <p:spPr/>
        <p:txBody>
          <a:bodyPr/>
          <a:lstStyle/>
          <a:p>
            <a:fld id="{9F4508E1-C078-C844-BAF8-210B08A554DA}" type="slidenum">
              <a:rPr lang="en-US" smtClean="0"/>
              <a:t>‹#›</a:t>
            </a:fld>
            <a:endParaRPr lang="en-US"/>
          </a:p>
        </p:txBody>
      </p:sp>
    </p:spTree>
    <p:extLst>
      <p:ext uri="{BB962C8B-B14F-4D97-AF65-F5344CB8AC3E}">
        <p14:creationId xmlns:p14="http://schemas.microsoft.com/office/powerpoint/2010/main" val="340620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18B28-D9C7-F48E-D48D-66BC1204F8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73D35-A443-EC96-D52A-A8B3A6CCED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CEE74-1965-4E0E-C8D9-92C878D6629C}"/>
              </a:ext>
            </a:extLst>
          </p:cNvPr>
          <p:cNvSpPr>
            <a:spLocks noGrp="1"/>
          </p:cNvSpPr>
          <p:nvPr>
            <p:ph type="dt" sz="half" idx="10"/>
          </p:nvPr>
        </p:nvSpPr>
        <p:spPr/>
        <p:txBody>
          <a:bodyPr/>
          <a:lstStyle/>
          <a:p>
            <a:fld id="{1000F227-A43F-B144-948F-744652A3A9AC}" type="datetimeFigureOut">
              <a:rPr lang="en-US" smtClean="0"/>
              <a:t>11/15/23</a:t>
            </a:fld>
            <a:endParaRPr lang="en-US"/>
          </a:p>
        </p:txBody>
      </p:sp>
      <p:sp>
        <p:nvSpPr>
          <p:cNvPr id="5" name="Footer Placeholder 4">
            <a:extLst>
              <a:ext uri="{FF2B5EF4-FFF2-40B4-BE49-F238E27FC236}">
                <a16:creationId xmlns:a16="http://schemas.microsoft.com/office/drawing/2014/main" id="{C667D52C-BA5E-4E4B-F425-670F978D3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D4C93-FA6A-5D4F-82F2-994F68955B59}"/>
              </a:ext>
            </a:extLst>
          </p:cNvPr>
          <p:cNvSpPr>
            <a:spLocks noGrp="1"/>
          </p:cNvSpPr>
          <p:nvPr>
            <p:ph type="sldNum" sz="quarter" idx="12"/>
          </p:nvPr>
        </p:nvSpPr>
        <p:spPr/>
        <p:txBody>
          <a:bodyPr/>
          <a:lstStyle/>
          <a:p>
            <a:fld id="{9F4508E1-C078-C844-BAF8-210B08A554DA}" type="slidenum">
              <a:rPr lang="en-US" smtClean="0"/>
              <a:t>‹#›</a:t>
            </a:fld>
            <a:endParaRPr lang="en-US"/>
          </a:p>
        </p:txBody>
      </p:sp>
    </p:spTree>
    <p:extLst>
      <p:ext uri="{BB962C8B-B14F-4D97-AF65-F5344CB8AC3E}">
        <p14:creationId xmlns:p14="http://schemas.microsoft.com/office/powerpoint/2010/main" val="72695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5890-9BCD-05B0-C8EE-9ABF36BB3E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678089-E085-AA6A-7108-8D98B4DDD7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36037F-E129-004C-2120-97385EFF805A}"/>
              </a:ext>
            </a:extLst>
          </p:cNvPr>
          <p:cNvSpPr>
            <a:spLocks noGrp="1"/>
          </p:cNvSpPr>
          <p:nvPr>
            <p:ph type="dt" sz="half" idx="10"/>
          </p:nvPr>
        </p:nvSpPr>
        <p:spPr/>
        <p:txBody>
          <a:bodyPr/>
          <a:lstStyle/>
          <a:p>
            <a:fld id="{1000F227-A43F-B144-948F-744652A3A9AC}" type="datetimeFigureOut">
              <a:rPr lang="en-US" smtClean="0"/>
              <a:t>11/15/23</a:t>
            </a:fld>
            <a:endParaRPr lang="en-US"/>
          </a:p>
        </p:txBody>
      </p:sp>
      <p:sp>
        <p:nvSpPr>
          <p:cNvPr id="5" name="Footer Placeholder 4">
            <a:extLst>
              <a:ext uri="{FF2B5EF4-FFF2-40B4-BE49-F238E27FC236}">
                <a16:creationId xmlns:a16="http://schemas.microsoft.com/office/drawing/2014/main" id="{F8D3D5CA-24BD-448B-B42E-B2CC5D304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F6B97-7C90-A89C-C3E8-81F3ECC78F06}"/>
              </a:ext>
            </a:extLst>
          </p:cNvPr>
          <p:cNvSpPr>
            <a:spLocks noGrp="1"/>
          </p:cNvSpPr>
          <p:nvPr>
            <p:ph type="sldNum" sz="quarter" idx="12"/>
          </p:nvPr>
        </p:nvSpPr>
        <p:spPr/>
        <p:txBody>
          <a:bodyPr/>
          <a:lstStyle/>
          <a:p>
            <a:fld id="{9F4508E1-C078-C844-BAF8-210B08A554DA}" type="slidenum">
              <a:rPr lang="en-US" smtClean="0"/>
              <a:t>‹#›</a:t>
            </a:fld>
            <a:endParaRPr lang="en-US"/>
          </a:p>
        </p:txBody>
      </p:sp>
    </p:spTree>
    <p:extLst>
      <p:ext uri="{BB962C8B-B14F-4D97-AF65-F5344CB8AC3E}">
        <p14:creationId xmlns:p14="http://schemas.microsoft.com/office/powerpoint/2010/main" val="235617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D048-2E08-E50D-ACE0-2B7F5DE4E5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A082A-0B0E-1AF5-7F6E-77A3FCB6DD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5D4196-87E9-E3D5-B96F-168A8E8B5E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387486-D3CC-473A-7A47-E83E68DA659D}"/>
              </a:ext>
            </a:extLst>
          </p:cNvPr>
          <p:cNvSpPr>
            <a:spLocks noGrp="1"/>
          </p:cNvSpPr>
          <p:nvPr>
            <p:ph type="dt" sz="half" idx="10"/>
          </p:nvPr>
        </p:nvSpPr>
        <p:spPr/>
        <p:txBody>
          <a:bodyPr/>
          <a:lstStyle/>
          <a:p>
            <a:fld id="{1000F227-A43F-B144-948F-744652A3A9AC}" type="datetimeFigureOut">
              <a:rPr lang="en-US" smtClean="0"/>
              <a:t>11/15/23</a:t>
            </a:fld>
            <a:endParaRPr lang="en-US"/>
          </a:p>
        </p:txBody>
      </p:sp>
      <p:sp>
        <p:nvSpPr>
          <p:cNvPr id="6" name="Footer Placeholder 5">
            <a:extLst>
              <a:ext uri="{FF2B5EF4-FFF2-40B4-BE49-F238E27FC236}">
                <a16:creationId xmlns:a16="http://schemas.microsoft.com/office/drawing/2014/main" id="{E75573F3-EDA6-EA0D-957C-8D77B1AC5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EF659-F846-A47E-0DAF-AD1DD225CAF9}"/>
              </a:ext>
            </a:extLst>
          </p:cNvPr>
          <p:cNvSpPr>
            <a:spLocks noGrp="1"/>
          </p:cNvSpPr>
          <p:nvPr>
            <p:ph type="sldNum" sz="quarter" idx="12"/>
          </p:nvPr>
        </p:nvSpPr>
        <p:spPr/>
        <p:txBody>
          <a:bodyPr/>
          <a:lstStyle/>
          <a:p>
            <a:fld id="{9F4508E1-C078-C844-BAF8-210B08A554DA}" type="slidenum">
              <a:rPr lang="en-US" smtClean="0"/>
              <a:t>‹#›</a:t>
            </a:fld>
            <a:endParaRPr lang="en-US"/>
          </a:p>
        </p:txBody>
      </p:sp>
    </p:spTree>
    <p:extLst>
      <p:ext uri="{BB962C8B-B14F-4D97-AF65-F5344CB8AC3E}">
        <p14:creationId xmlns:p14="http://schemas.microsoft.com/office/powerpoint/2010/main" val="66782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A0BF-2262-151E-3501-B803D50DD2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190EB8-DF99-B962-2A71-6157FB4F6A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D2CEEB-ED74-7A85-44C5-868E3286DB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787BE8-A193-158B-A2FA-F216860E52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42883C-00E8-0C86-C1A8-FCDC70DD2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3EB08D-E285-EC77-69B2-CE631EDF7C04}"/>
              </a:ext>
            </a:extLst>
          </p:cNvPr>
          <p:cNvSpPr>
            <a:spLocks noGrp="1"/>
          </p:cNvSpPr>
          <p:nvPr>
            <p:ph type="dt" sz="half" idx="10"/>
          </p:nvPr>
        </p:nvSpPr>
        <p:spPr/>
        <p:txBody>
          <a:bodyPr/>
          <a:lstStyle/>
          <a:p>
            <a:fld id="{1000F227-A43F-B144-948F-744652A3A9AC}" type="datetimeFigureOut">
              <a:rPr lang="en-US" smtClean="0"/>
              <a:t>11/15/23</a:t>
            </a:fld>
            <a:endParaRPr lang="en-US"/>
          </a:p>
        </p:txBody>
      </p:sp>
      <p:sp>
        <p:nvSpPr>
          <p:cNvPr id="8" name="Footer Placeholder 7">
            <a:extLst>
              <a:ext uri="{FF2B5EF4-FFF2-40B4-BE49-F238E27FC236}">
                <a16:creationId xmlns:a16="http://schemas.microsoft.com/office/drawing/2014/main" id="{B4EEBC00-3967-E0BB-4714-02FB5FFC4B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11F6EA-3CBF-EFDC-E16B-0F0F41C3AC26}"/>
              </a:ext>
            </a:extLst>
          </p:cNvPr>
          <p:cNvSpPr>
            <a:spLocks noGrp="1"/>
          </p:cNvSpPr>
          <p:nvPr>
            <p:ph type="sldNum" sz="quarter" idx="12"/>
          </p:nvPr>
        </p:nvSpPr>
        <p:spPr/>
        <p:txBody>
          <a:bodyPr/>
          <a:lstStyle/>
          <a:p>
            <a:fld id="{9F4508E1-C078-C844-BAF8-210B08A554DA}" type="slidenum">
              <a:rPr lang="en-US" smtClean="0"/>
              <a:t>‹#›</a:t>
            </a:fld>
            <a:endParaRPr lang="en-US"/>
          </a:p>
        </p:txBody>
      </p:sp>
    </p:spTree>
    <p:extLst>
      <p:ext uri="{BB962C8B-B14F-4D97-AF65-F5344CB8AC3E}">
        <p14:creationId xmlns:p14="http://schemas.microsoft.com/office/powerpoint/2010/main" val="908517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784F-1014-887E-BE39-08C5204769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3FD572-DABF-B715-B8D9-DC6A0E60A11E}"/>
              </a:ext>
            </a:extLst>
          </p:cNvPr>
          <p:cNvSpPr>
            <a:spLocks noGrp="1"/>
          </p:cNvSpPr>
          <p:nvPr>
            <p:ph type="dt" sz="half" idx="10"/>
          </p:nvPr>
        </p:nvSpPr>
        <p:spPr/>
        <p:txBody>
          <a:bodyPr/>
          <a:lstStyle/>
          <a:p>
            <a:fld id="{1000F227-A43F-B144-948F-744652A3A9AC}" type="datetimeFigureOut">
              <a:rPr lang="en-US" smtClean="0"/>
              <a:t>11/15/23</a:t>
            </a:fld>
            <a:endParaRPr lang="en-US"/>
          </a:p>
        </p:txBody>
      </p:sp>
      <p:sp>
        <p:nvSpPr>
          <p:cNvPr id="4" name="Footer Placeholder 3">
            <a:extLst>
              <a:ext uri="{FF2B5EF4-FFF2-40B4-BE49-F238E27FC236}">
                <a16:creationId xmlns:a16="http://schemas.microsoft.com/office/drawing/2014/main" id="{EF445CA5-530F-EF51-2CBD-F354E684E5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5B49E3-CBC6-6630-F875-B1A013B3B856}"/>
              </a:ext>
            </a:extLst>
          </p:cNvPr>
          <p:cNvSpPr>
            <a:spLocks noGrp="1"/>
          </p:cNvSpPr>
          <p:nvPr>
            <p:ph type="sldNum" sz="quarter" idx="12"/>
          </p:nvPr>
        </p:nvSpPr>
        <p:spPr/>
        <p:txBody>
          <a:bodyPr/>
          <a:lstStyle/>
          <a:p>
            <a:fld id="{9F4508E1-C078-C844-BAF8-210B08A554DA}" type="slidenum">
              <a:rPr lang="en-US" smtClean="0"/>
              <a:t>‹#›</a:t>
            </a:fld>
            <a:endParaRPr lang="en-US"/>
          </a:p>
        </p:txBody>
      </p:sp>
    </p:spTree>
    <p:extLst>
      <p:ext uri="{BB962C8B-B14F-4D97-AF65-F5344CB8AC3E}">
        <p14:creationId xmlns:p14="http://schemas.microsoft.com/office/powerpoint/2010/main" val="374181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B1EB47-9630-7D2F-192B-31C8529B1514}"/>
              </a:ext>
            </a:extLst>
          </p:cNvPr>
          <p:cNvSpPr>
            <a:spLocks noGrp="1"/>
          </p:cNvSpPr>
          <p:nvPr>
            <p:ph type="dt" sz="half" idx="10"/>
          </p:nvPr>
        </p:nvSpPr>
        <p:spPr/>
        <p:txBody>
          <a:bodyPr/>
          <a:lstStyle/>
          <a:p>
            <a:fld id="{1000F227-A43F-B144-948F-744652A3A9AC}" type="datetimeFigureOut">
              <a:rPr lang="en-US" smtClean="0"/>
              <a:t>11/15/23</a:t>
            </a:fld>
            <a:endParaRPr lang="en-US"/>
          </a:p>
        </p:txBody>
      </p:sp>
      <p:sp>
        <p:nvSpPr>
          <p:cNvPr id="3" name="Footer Placeholder 2">
            <a:extLst>
              <a:ext uri="{FF2B5EF4-FFF2-40B4-BE49-F238E27FC236}">
                <a16:creationId xmlns:a16="http://schemas.microsoft.com/office/drawing/2014/main" id="{1718A39B-85DA-34AD-AC3D-B03B890A37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75A7F6-A774-B801-AEE5-9EC49987C6B8}"/>
              </a:ext>
            </a:extLst>
          </p:cNvPr>
          <p:cNvSpPr>
            <a:spLocks noGrp="1"/>
          </p:cNvSpPr>
          <p:nvPr>
            <p:ph type="sldNum" sz="quarter" idx="12"/>
          </p:nvPr>
        </p:nvSpPr>
        <p:spPr/>
        <p:txBody>
          <a:bodyPr/>
          <a:lstStyle/>
          <a:p>
            <a:fld id="{9F4508E1-C078-C844-BAF8-210B08A554DA}" type="slidenum">
              <a:rPr lang="en-US" smtClean="0"/>
              <a:t>‹#›</a:t>
            </a:fld>
            <a:endParaRPr lang="en-US"/>
          </a:p>
        </p:txBody>
      </p:sp>
    </p:spTree>
    <p:extLst>
      <p:ext uri="{BB962C8B-B14F-4D97-AF65-F5344CB8AC3E}">
        <p14:creationId xmlns:p14="http://schemas.microsoft.com/office/powerpoint/2010/main" val="718241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F10D4-62ED-8B81-4484-7743688F4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A5AB95-5323-5FFD-C762-D6EABC496D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474E68-0EAC-5C49-3FDF-253B9AD14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2007B0-F19F-7AB6-282D-3707160CBEDB}"/>
              </a:ext>
            </a:extLst>
          </p:cNvPr>
          <p:cNvSpPr>
            <a:spLocks noGrp="1"/>
          </p:cNvSpPr>
          <p:nvPr>
            <p:ph type="dt" sz="half" idx="10"/>
          </p:nvPr>
        </p:nvSpPr>
        <p:spPr/>
        <p:txBody>
          <a:bodyPr/>
          <a:lstStyle/>
          <a:p>
            <a:fld id="{1000F227-A43F-B144-948F-744652A3A9AC}" type="datetimeFigureOut">
              <a:rPr lang="en-US" smtClean="0"/>
              <a:t>11/15/23</a:t>
            </a:fld>
            <a:endParaRPr lang="en-US"/>
          </a:p>
        </p:txBody>
      </p:sp>
      <p:sp>
        <p:nvSpPr>
          <p:cNvPr id="6" name="Footer Placeholder 5">
            <a:extLst>
              <a:ext uri="{FF2B5EF4-FFF2-40B4-BE49-F238E27FC236}">
                <a16:creationId xmlns:a16="http://schemas.microsoft.com/office/drawing/2014/main" id="{574A1B5F-614D-7624-3B71-BC5A4AE07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9627BB-9C26-0DF9-89CA-70E1815BA44C}"/>
              </a:ext>
            </a:extLst>
          </p:cNvPr>
          <p:cNvSpPr>
            <a:spLocks noGrp="1"/>
          </p:cNvSpPr>
          <p:nvPr>
            <p:ph type="sldNum" sz="quarter" idx="12"/>
          </p:nvPr>
        </p:nvSpPr>
        <p:spPr/>
        <p:txBody>
          <a:bodyPr/>
          <a:lstStyle/>
          <a:p>
            <a:fld id="{9F4508E1-C078-C844-BAF8-210B08A554DA}" type="slidenum">
              <a:rPr lang="en-US" smtClean="0"/>
              <a:t>‹#›</a:t>
            </a:fld>
            <a:endParaRPr lang="en-US"/>
          </a:p>
        </p:txBody>
      </p:sp>
    </p:spTree>
    <p:extLst>
      <p:ext uri="{BB962C8B-B14F-4D97-AF65-F5344CB8AC3E}">
        <p14:creationId xmlns:p14="http://schemas.microsoft.com/office/powerpoint/2010/main" val="958646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0B2E-BF03-5D26-A8E5-DBC037224A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CE02FB-5836-9B74-5D20-508245840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CBA217-87BD-DA00-845A-1251A3F22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EE128-27DD-FEB6-2ACB-8BDCEFE44815}"/>
              </a:ext>
            </a:extLst>
          </p:cNvPr>
          <p:cNvSpPr>
            <a:spLocks noGrp="1"/>
          </p:cNvSpPr>
          <p:nvPr>
            <p:ph type="dt" sz="half" idx="10"/>
          </p:nvPr>
        </p:nvSpPr>
        <p:spPr/>
        <p:txBody>
          <a:bodyPr/>
          <a:lstStyle/>
          <a:p>
            <a:fld id="{1000F227-A43F-B144-948F-744652A3A9AC}" type="datetimeFigureOut">
              <a:rPr lang="en-US" smtClean="0"/>
              <a:t>11/15/23</a:t>
            </a:fld>
            <a:endParaRPr lang="en-US"/>
          </a:p>
        </p:txBody>
      </p:sp>
      <p:sp>
        <p:nvSpPr>
          <p:cNvPr id="6" name="Footer Placeholder 5">
            <a:extLst>
              <a:ext uri="{FF2B5EF4-FFF2-40B4-BE49-F238E27FC236}">
                <a16:creationId xmlns:a16="http://schemas.microsoft.com/office/drawing/2014/main" id="{CFFFB345-5EB6-9A28-BAE9-895A6E225E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2CA0BA-A95C-E8B6-7BB3-A08FE58475AA}"/>
              </a:ext>
            </a:extLst>
          </p:cNvPr>
          <p:cNvSpPr>
            <a:spLocks noGrp="1"/>
          </p:cNvSpPr>
          <p:nvPr>
            <p:ph type="sldNum" sz="quarter" idx="12"/>
          </p:nvPr>
        </p:nvSpPr>
        <p:spPr/>
        <p:txBody>
          <a:bodyPr/>
          <a:lstStyle/>
          <a:p>
            <a:fld id="{9F4508E1-C078-C844-BAF8-210B08A554DA}" type="slidenum">
              <a:rPr lang="en-US" smtClean="0"/>
              <a:t>‹#›</a:t>
            </a:fld>
            <a:endParaRPr lang="en-US"/>
          </a:p>
        </p:txBody>
      </p:sp>
    </p:spTree>
    <p:extLst>
      <p:ext uri="{BB962C8B-B14F-4D97-AF65-F5344CB8AC3E}">
        <p14:creationId xmlns:p14="http://schemas.microsoft.com/office/powerpoint/2010/main" val="2240665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2D537E-F66A-AEC5-7065-77CCC6E513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644A29-43DD-FD94-05E9-E0AF2583F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C9EED-8F1B-B956-6FA3-70A285BC3A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0F227-A43F-B144-948F-744652A3A9AC}" type="datetimeFigureOut">
              <a:rPr lang="en-US" smtClean="0"/>
              <a:t>11/15/23</a:t>
            </a:fld>
            <a:endParaRPr lang="en-US"/>
          </a:p>
        </p:txBody>
      </p:sp>
      <p:sp>
        <p:nvSpPr>
          <p:cNvPr id="5" name="Footer Placeholder 4">
            <a:extLst>
              <a:ext uri="{FF2B5EF4-FFF2-40B4-BE49-F238E27FC236}">
                <a16:creationId xmlns:a16="http://schemas.microsoft.com/office/drawing/2014/main" id="{B2B21770-4DB4-E98B-9824-DEF2B853D3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97AA4D-FFAA-84BB-18EE-28299B09C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508E1-C078-C844-BAF8-210B08A554DA}" type="slidenum">
              <a:rPr lang="en-US" smtClean="0"/>
              <a:t>‹#›</a:t>
            </a:fld>
            <a:endParaRPr lang="en-US"/>
          </a:p>
        </p:txBody>
      </p:sp>
    </p:spTree>
    <p:extLst>
      <p:ext uri="{BB962C8B-B14F-4D97-AF65-F5344CB8AC3E}">
        <p14:creationId xmlns:p14="http://schemas.microsoft.com/office/powerpoint/2010/main" val="3909848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F52872-77EA-1020-2F5F-0392727882BF}"/>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F3DA6D3-59D7-8062-9623-3F12EBB5B9C0}"/>
              </a:ext>
            </a:extLst>
          </p:cNvPr>
          <p:cNvSpPr/>
          <p:nvPr/>
        </p:nvSpPr>
        <p:spPr>
          <a:xfrm>
            <a:off x="853854" y="4652461"/>
            <a:ext cx="10484285" cy="631281"/>
          </a:xfrm>
          <a:prstGeom prst="rect">
            <a:avLst/>
          </a:prstGeom>
          <a:solidFill>
            <a:srgbClr val="1755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Nexa Light" panose="02000000000000000000" pitchFamily="2" charset="0"/>
              </a:rPr>
              <a:t>Facebook, According To Its Own Q3 report, Has 3 Billion Accounts </a:t>
            </a:r>
          </a:p>
        </p:txBody>
      </p:sp>
      <p:sp>
        <p:nvSpPr>
          <p:cNvPr id="6" name="Rectangle 5">
            <a:extLst>
              <a:ext uri="{FF2B5EF4-FFF2-40B4-BE49-F238E27FC236}">
                <a16:creationId xmlns:a16="http://schemas.microsoft.com/office/drawing/2014/main" id="{F2F7D193-46C2-D835-5997-DFECE5D35FEF}"/>
              </a:ext>
            </a:extLst>
          </p:cNvPr>
          <p:cNvSpPr/>
          <p:nvPr/>
        </p:nvSpPr>
        <p:spPr>
          <a:xfrm>
            <a:off x="853854" y="5316311"/>
            <a:ext cx="10484285" cy="631281"/>
          </a:xfrm>
          <a:prstGeom prst="rect">
            <a:avLst/>
          </a:prstGeom>
          <a:solidFill>
            <a:srgbClr val="1755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Nexa Light" panose="02000000000000000000" pitchFamily="2" charset="0"/>
              </a:rPr>
              <a:t>TikTok has 1+ Billion Monthly Active Users </a:t>
            </a:r>
          </a:p>
        </p:txBody>
      </p:sp>
      <p:sp>
        <p:nvSpPr>
          <p:cNvPr id="7" name="Rectangle 6">
            <a:extLst>
              <a:ext uri="{FF2B5EF4-FFF2-40B4-BE49-F238E27FC236}">
                <a16:creationId xmlns:a16="http://schemas.microsoft.com/office/drawing/2014/main" id="{CDF0C607-E2DA-6954-F3A6-A2D71F310742}"/>
              </a:ext>
            </a:extLst>
          </p:cNvPr>
          <p:cNvSpPr/>
          <p:nvPr/>
        </p:nvSpPr>
        <p:spPr>
          <a:xfrm>
            <a:off x="853854" y="5980161"/>
            <a:ext cx="10484285" cy="631281"/>
          </a:xfrm>
          <a:prstGeom prst="rect">
            <a:avLst/>
          </a:prstGeom>
          <a:solidFill>
            <a:srgbClr val="1755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Nexa Light" panose="02000000000000000000" pitchFamily="2" charset="0"/>
              </a:rPr>
              <a:t>Twitter Reports (On Average) There Are 500 Million Tweets Per Day ” </a:t>
            </a:r>
          </a:p>
        </p:txBody>
      </p:sp>
      <p:sp>
        <p:nvSpPr>
          <p:cNvPr id="8" name="Rectangle 7">
            <a:extLst>
              <a:ext uri="{FF2B5EF4-FFF2-40B4-BE49-F238E27FC236}">
                <a16:creationId xmlns:a16="http://schemas.microsoft.com/office/drawing/2014/main" id="{8299F4E2-DAFC-8372-20FA-9B6C00672105}"/>
              </a:ext>
            </a:extLst>
          </p:cNvPr>
          <p:cNvSpPr/>
          <p:nvPr/>
        </p:nvSpPr>
        <p:spPr>
          <a:xfrm>
            <a:off x="853853" y="5980160"/>
            <a:ext cx="10484285" cy="631281"/>
          </a:xfrm>
          <a:prstGeom prst="rect">
            <a:avLst/>
          </a:prstGeom>
          <a:solidFill>
            <a:srgbClr val="1755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Nexa Light" panose="02000000000000000000" pitchFamily="2" charset="0"/>
              </a:rPr>
              <a:t>Facebook Reported Over 10% of Their Users Are 55+ </a:t>
            </a:r>
          </a:p>
        </p:txBody>
      </p:sp>
    </p:spTree>
    <p:extLst>
      <p:ext uri="{BB962C8B-B14F-4D97-AF65-F5344CB8AC3E}">
        <p14:creationId xmlns:p14="http://schemas.microsoft.com/office/powerpoint/2010/main" val="55615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43EB73-45F6-9433-EA53-DDCAD05526B0}"/>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B32A043-A6F7-F0E3-525F-237D801F5B59}"/>
              </a:ext>
            </a:extLst>
          </p:cNvPr>
          <p:cNvSpPr txBox="1"/>
          <p:nvPr/>
        </p:nvSpPr>
        <p:spPr>
          <a:xfrm>
            <a:off x="225468" y="288099"/>
            <a:ext cx="10972801" cy="523220"/>
          </a:xfrm>
          <a:prstGeom prst="rect">
            <a:avLst/>
          </a:prstGeom>
          <a:noFill/>
        </p:spPr>
        <p:txBody>
          <a:bodyPr wrap="square" rtlCol="0">
            <a:spAutoFit/>
          </a:bodyPr>
          <a:lstStyle/>
          <a:p>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3 Things A Christian Must Remember When On Social Media… </a:t>
            </a:r>
          </a:p>
        </p:txBody>
      </p:sp>
      <p:sp>
        <p:nvSpPr>
          <p:cNvPr id="3" name="Rectangle 2">
            <a:extLst>
              <a:ext uri="{FF2B5EF4-FFF2-40B4-BE49-F238E27FC236}">
                <a16:creationId xmlns:a16="http://schemas.microsoft.com/office/drawing/2014/main" id="{1ECC58BA-6ED2-0BA7-75D0-97CDBA9EA635}"/>
              </a:ext>
            </a:extLst>
          </p:cNvPr>
          <p:cNvSpPr/>
          <p:nvPr/>
        </p:nvSpPr>
        <p:spPr>
          <a:xfrm>
            <a:off x="663879" y="1099418"/>
            <a:ext cx="4772417" cy="631281"/>
          </a:xfrm>
          <a:prstGeom prst="rect">
            <a:avLst/>
          </a:prstGeom>
          <a:solidFill>
            <a:srgbClr val="1755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Nexa Light" panose="02000000000000000000" pitchFamily="2" charset="0"/>
              </a:rPr>
              <a:t>The Christian Is </a:t>
            </a:r>
            <a:r>
              <a:rPr lang="en-US" sz="2800" u="sng" dirty="0">
                <a:solidFill>
                  <a:schemeClr val="bg1"/>
                </a:solidFill>
                <a:latin typeface="Nexa Light" panose="02000000000000000000" pitchFamily="2" charset="0"/>
              </a:rPr>
              <a:t>Purposed</a:t>
            </a:r>
          </a:p>
        </p:txBody>
      </p:sp>
      <p:sp>
        <p:nvSpPr>
          <p:cNvPr id="5" name="TextBox 4">
            <a:extLst>
              <a:ext uri="{FF2B5EF4-FFF2-40B4-BE49-F238E27FC236}">
                <a16:creationId xmlns:a16="http://schemas.microsoft.com/office/drawing/2014/main" id="{AB04232E-B097-98BD-CFEB-0890947606D6}"/>
              </a:ext>
            </a:extLst>
          </p:cNvPr>
          <p:cNvSpPr txBox="1"/>
          <p:nvPr/>
        </p:nvSpPr>
        <p:spPr>
          <a:xfrm>
            <a:off x="1094656" y="2018798"/>
            <a:ext cx="10346499" cy="3416320"/>
          </a:xfrm>
          <a:prstGeom prst="rect">
            <a:avLst/>
          </a:prstGeom>
          <a:solidFill>
            <a:schemeClr val="dk1">
              <a:alpha val="83261"/>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400" b="1" dirty="0">
                <a:effectLst>
                  <a:outerShdw blurRad="50800" dist="50800" dir="5400000" algn="ctr" rotWithShape="0">
                    <a:srgbClr val="000000">
                      <a:alpha val="99000"/>
                    </a:srgbClr>
                  </a:outerShdw>
                </a:effectLst>
                <a:latin typeface="Nexa Bold" panose="02000000000000000000" pitchFamily="2" charset="0"/>
              </a:rPr>
              <a:t>“13 “You are the salt of the earth; but if the salt has become tasteless, how can it be made salty again? It is no longer good for anything, except to be thrown out and trampled underfoot by men.14 “You are the light of the world. A city set on a hill cannot be hidden;15 nor does anyone light a lamp and put it under a basket, but on the lampstand, and it gives light to all who are in the house. 16 Let your light shine before men in such a way that they may see your good works and glorify your Father who is in heaven ”</a:t>
            </a:r>
          </a:p>
          <a:p>
            <a:pPr algn="r"/>
            <a:r>
              <a:rPr lang="en-US" sz="2400" b="1" dirty="0">
                <a:effectLst>
                  <a:outerShdw blurRad="50800" dist="50800" dir="5400000" algn="ctr" rotWithShape="0">
                    <a:srgbClr val="000000">
                      <a:alpha val="99000"/>
                    </a:srgbClr>
                  </a:outerShdw>
                </a:effectLst>
                <a:latin typeface="Nexa Bold" panose="02000000000000000000" pitchFamily="2" charset="0"/>
              </a:rPr>
              <a:t>Matthew 5:13-16</a:t>
            </a:r>
          </a:p>
        </p:txBody>
      </p:sp>
    </p:spTree>
    <p:extLst>
      <p:ext uri="{BB962C8B-B14F-4D97-AF65-F5344CB8AC3E}">
        <p14:creationId xmlns:p14="http://schemas.microsoft.com/office/powerpoint/2010/main" val="165242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77DE9FD-BA3D-0E52-3E68-1BDB387A1FD1}"/>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B32A043-A6F7-F0E3-525F-237D801F5B59}"/>
              </a:ext>
            </a:extLst>
          </p:cNvPr>
          <p:cNvSpPr txBox="1"/>
          <p:nvPr/>
        </p:nvSpPr>
        <p:spPr>
          <a:xfrm>
            <a:off x="225468" y="288099"/>
            <a:ext cx="10972801" cy="523220"/>
          </a:xfrm>
          <a:prstGeom prst="rect">
            <a:avLst/>
          </a:prstGeom>
          <a:noFill/>
        </p:spPr>
        <p:txBody>
          <a:bodyPr wrap="square" rtlCol="0">
            <a:spAutoFit/>
          </a:bodyPr>
          <a:lstStyle/>
          <a:p>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3 Things A Christian Must Remember When On Social Media… </a:t>
            </a:r>
          </a:p>
        </p:txBody>
      </p:sp>
      <p:sp>
        <p:nvSpPr>
          <p:cNvPr id="3" name="Rectangle 2">
            <a:extLst>
              <a:ext uri="{FF2B5EF4-FFF2-40B4-BE49-F238E27FC236}">
                <a16:creationId xmlns:a16="http://schemas.microsoft.com/office/drawing/2014/main" id="{1ECC58BA-6ED2-0BA7-75D0-97CDBA9EA635}"/>
              </a:ext>
            </a:extLst>
          </p:cNvPr>
          <p:cNvSpPr/>
          <p:nvPr/>
        </p:nvSpPr>
        <p:spPr>
          <a:xfrm>
            <a:off x="663879" y="1099418"/>
            <a:ext cx="4772417" cy="631281"/>
          </a:xfrm>
          <a:prstGeom prst="rect">
            <a:avLst/>
          </a:prstGeom>
          <a:solidFill>
            <a:srgbClr val="1755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Nexa Light" panose="02000000000000000000" pitchFamily="2" charset="0"/>
              </a:rPr>
              <a:t>The Christian Is </a:t>
            </a:r>
            <a:r>
              <a:rPr lang="en-US" sz="2800" b="1" u="sng" dirty="0">
                <a:solidFill>
                  <a:schemeClr val="bg1"/>
                </a:solidFill>
                <a:latin typeface="Nexa Light" panose="02000000000000000000" pitchFamily="2" charset="0"/>
              </a:rPr>
              <a:t>Purposed</a:t>
            </a:r>
          </a:p>
        </p:txBody>
      </p:sp>
      <p:sp>
        <p:nvSpPr>
          <p:cNvPr id="5" name="TextBox 4">
            <a:extLst>
              <a:ext uri="{FF2B5EF4-FFF2-40B4-BE49-F238E27FC236}">
                <a16:creationId xmlns:a16="http://schemas.microsoft.com/office/drawing/2014/main" id="{AB04232E-B097-98BD-CFEB-0890947606D6}"/>
              </a:ext>
            </a:extLst>
          </p:cNvPr>
          <p:cNvSpPr txBox="1"/>
          <p:nvPr/>
        </p:nvSpPr>
        <p:spPr>
          <a:xfrm>
            <a:off x="1522679" y="2877672"/>
            <a:ext cx="8091814" cy="1200329"/>
          </a:xfrm>
          <a:prstGeom prst="rect">
            <a:avLst/>
          </a:prstGeom>
          <a:solidFill>
            <a:schemeClr val="dk1">
              <a:alpha val="83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400" b="1" dirty="0">
                <a:effectLst>
                  <a:outerShdw blurRad="50800" dist="50800" dir="5400000" algn="ctr" rotWithShape="0">
                    <a:srgbClr val="000000">
                      <a:alpha val="99000"/>
                    </a:srgbClr>
                  </a:outerShdw>
                </a:effectLst>
                <a:latin typeface="Nexa Bold" panose="02000000000000000000" pitchFamily="2" charset="0"/>
              </a:rPr>
              <a:t>“22 But the fruit of the Spirit is love, joy, peace, patience, kindness, goodness, faithfulness…”</a:t>
            </a:r>
          </a:p>
          <a:p>
            <a:pPr algn="r"/>
            <a:r>
              <a:rPr lang="en-US" sz="2400" b="1" dirty="0">
                <a:effectLst>
                  <a:outerShdw blurRad="50800" dist="50800" dir="5400000" algn="ctr" rotWithShape="0">
                    <a:srgbClr val="000000">
                      <a:alpha val="99000"/>
                    </a:srgbClr>
                  </a:outerShdw>
                </a:effectLst>
                <a:latin typeface="Nexa Bold" panose="02000000000000000000" pitchFamily="2" charset="0"/>
              </a:rPr>
              <a:t>Galatians 5:22</a:t>
            </a:r>
          </a:p>
        </p:txBody>
      </p:sp>
      <p:sp>
        <p:nvSpPr>
          <p:cNvPr id="6" name="Rectangle 5">
            <a:extLst>
              <a:ext uri="{FF2B5EF4-FFF2-40B4-BE49-F238E27FC236}">
                <a16:creationId xmlns:a16="http://schemas.microsoft.com/office/drawing/2014/main" id="{F1A2B2E5-D013-774B-A651-8B6223CF89C7}"/>
              </a:ext>
            </a:extLst>
          </p:cNvPr>
          <p:cNvSpPr/>
          <p:nvPr/>
        </p:nvSpPr>
        <p:spPr>
          <a:xfrm>
            <a:off x="663878" y="1927686"/>
            <a:ext cx="4772417" cy="631281"/>
          </a:xfrm>
          <a:prstGeom prst="rect">
            <a:avLst/>
          </a:prstGeom>
          <a:solidFill>
            <a:srgbClr val="1755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Nexa Light" panose="02000000000000000000" pitchFamily="2" charset="0"/>
              </a:rPr>
              <a:t>The Christian Is </a:t>
            </a:r>
            <a:r>
              <a:rPr lang="en-US" sz="2800" b="1" u="sng" dirty="0">
                <a:solidFill>
                  <a:schemeClr val="bg1"/>
                </a:solidFill>
                <a:latin typeface="Nexa Light" panose="02000000000000000000" pitchFamily="2" charset="0"/>
              </a:rPr>
              <a:t>Peaceful </a:t>
            </a:r>
          </a:p>
        </p:txBody>
      </p:sp>
      <p:sp>
        <p:nvSpPr>
          <p:cNvPr id="7" name="TextBox 6">
            <a:extLst>
              <a:ext uri="{FF2B5EF4-FFF2-40B4-BE49-F238E27FC236}">
                <a16:creationId xmlns:a16="http://schemas.microsoft.com/office/drawing/2014/main" id="{14D93BFD-94CC-91A2-098E-D6EC2D1C8B46}"/>
              </a:ext>
            </a:extLst>
          </p:cNvPr>
          <p:cNvSpPr txBox="1"/>
          <p:nvPr/>
        </p:nvSpPr>
        <p:spPr>
          <a:xfrm>
            <a:off x="1577426" y="2894278"/>
            <a:ext cx="8091814" cy="1200329"/>
          </a:xfrm>
          <a:prstGeom prst="rect">
            <a:avLst/>
          </a:prstGeom>
          <a:solidFill>
            <a:schemeClr val="dk1">
              <a:alpha val="83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400" b="1" dirty="0">
                <a:effectLst>
                  <a:outerShdw blurRad="50800" dist="50800" dir="5400000" algn="ctr" rotWithShape="0">
                    <a:srgbClr val="000000">
                      <a:alpha val="99000"/>
                    </a:srgbClr>
                  </a:outerShdw>
                </a:effectLst>
                <a:latin typeface="Nexa Bold" panose="02000000000000000000" pitchFamily="2" charset="0"/>
              </a:rPr>
              <a:t>“18 And the seed whose fruit is righteousness is sown in peace by those who make peace.”</a:t>
            </a:r>
          </a:p>
          <a:p>
            <a:pPr algn="r"/>
            <a:r>
              <a:rPr lang="en-US" sz="2400" b="1" dirty="0">
                <a:effectLst>
                  <a:outerShdw blurRad="50800" dist="50800" dir="5400000" algn="ctr" rotWithShape="0">
                    <a:srgbClr val="000000">
                      <a:alpha val="99000"/>
                    </a:srgbClr>
                  </a:outerShdw>
                </a:effectLst>
                <a:latin typeface="Nexa Bold" panose="02000000000000000000" pitchFamily="2" charset="0"/>
              </a:rPr>
              <a:t>James 3:18</a:t>
            </a:r>
          </a:p>
        </p:txBody>
      </p:sp>
      <p:sp>
        <p:nvSpPr>
          <p:cNvPr id="8" name="TextBox 7">
            <a:extLst>
              <a:ext uri="{FF2B5EF4-FFF2-40B4-BE49-F238E27FC236}">
                <a16:creationId xmlns:a16="http://schemas.microsoft.com/office/drawing/2014/main" id="{A8B7692F-BA46-4254-B573-AA784792EBBA}"/>
              </a:ext>
            </a:extLst>
          </p:cNvPr>
          <p:cNvSpPr txBox="1"/>
          <p:nvPr/>
        </p:nvSpPr>
        <p:spPr>
          <a:xfrm>
            <a:off x="1665961" y="3011950"/>
            <a:ext cx="8091814" cy="830997"/>
          </a:xfrm>
          <a:prstGeom prst="rect">
            <a:avLst/>
          </a:prstGeom>
          <a:solidFill>
            <a:schemeClr val="dk1">
              <a:alpha val="83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400" b="1" dirty="0">
                <a:effectLst>
                  <a:outerShdw blurRad="50800" dist="50800" dir="5400000" algn="ctr" rotWithShape="0">
                    <a:srgbClr val="000000">
                      <a:alpha val="99000"/>
                    </a:srgbClr>
                  </a:outerShdw>
                </a:effectLst>
                <a:latin typeface="Nexa Bold" panose="02000000000000000000" pitchFamily="2" charset="0"/>
              </a:rPr>
              <a:t>“14 Pursue peace with all men …”</a:t>
            </a:r>
          </a:p>
          <a:p>
            <a:pPr algn="r"/>
            <a:r>
              <a:rPr lang="en-US" sz="2400" b="1" dirty="0">
                <a:effectLst>
                  <a:outerShdw blurRad="50800" dist="50800" dir="5400000" algn="ctr" rotWithShape="0">
                    <a:srgbClr val="000000">
                      <a:alpha val="99000"/>
                    </a:srgbClr>
                  </a:outerShdw>
                </a:effectLst>
                <a:latin typeface="Nexa Bold" panose="02000000000000000000" pitchFamily="2" charset="0"/>
              </a:rPr>
              <a:t>Hebrews 12:14</a:t>
            </a:r>
          </a:p>
        </p:txBody>
      </p:sp>
      <p:sp>
        <p:nvSpPr>
          <p:cNvPr id="9" name="TextBox 8">
            <a:extLst>
              <a:ext uri="{FF2B5EF4-FFF2-40B4-BE49-F238E27FC236}">
                <a16:creationId xmlns:a16="http://schemas.microsoft.com/office/drawing/2014/main" id="{38C951FF-0112-21B0-FBF0-83F5A19BC66C}"/>
              </a:ext>
            </a:extLst>
          </p:cNvPr>
          <p:cNvSpPr txBox="1"/>
          <p:nvPr/>
        </p:nvSpPr>
        <p:spPr>
          <a:xfrm>
            <a:off x="1467932" y="2877672"/>
            <a:ext cx="8091814" cy="1200329"/>
          </a:xfrm>
          <a:prstGeom prst="rect">
            <a:avLst/>
          </a:prstGeom>
          <a:solidFill>
            <a:schemeClr val="dk1">
              <a:alpha val="83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400" b="1" dirty="0">
                <a:effectLst>
                  <a:outerShdw blurRad="50800" dist="50800" dir="5400000" algn="ctr" rotWithShape="0">
                    <a:srgbClr val="000000">
                      <a:alpha val="99000"/>
                    </a:srgbClr>
                  </a:outerShdw>
                </a:effectLst>
                <a:latin typeface="Nexa Bold" panose="02000000000000000000" pitchFamily="2" charset="0"/>
              </a:rPr>
              <a:t>“Blessed are the peacemakers, for they shall be called sons of God .”</a:t>
            </a:r>
          </a:p>
          <a:p>
            <a:pPr algn="r"/>
            <a:r>
              <a:rPr lang="en-US" sz="2400" b="1" dirty="0">
                <a:effectLst>
                  <a:outerShdw blurRad="50800" dist="50800" dir="5400000" algn="ctr" rotWithShape="0">
                    <a:srgbClr val="000000">
                      <a:alpha val="99000"/>
                    </a:srgbClr>
                  </a:outerShdw>
                </a:effectLst>
                <a:latin typeface="Nexa Bold" panose="02000000000000000000" pitchFamily="2" charset="0"/>
              </a:rPr>
              <a:t>Matthew 5:9</a:t>
            </a:r>
          </a:p>
        </p:txBody>
      </p:sp>
      <p:sp>
        <p:nvSpPr>
          <p:cNvPr id="10" name="Rectangle 9">
            <a:extLst>
              <a:ext uri="{FF2B5EF4-FFF2-40B4-BE49-F238E27FC236}">
                <a16:creationId xmlns:a16="http://schemas.microsoft.com/office/drawing/2014/main" id="{3DC1D284-1C7C-8E8C-AE98-7D2DF13E2564}"/>
              </a:ext>
            </a:extLst>
          </p:cNvPr>
          <p:cNvSpPr/>
          <p:nvPr/>
        </p:nvSpPr>
        <p:spPr>
          <a:xfrm>
            <a:off x="939451" y="3970834"/>
            <a:ext cx="4772417" cy="631281"/>
          </a:xfrm>
          <a:prstGeom prst="rect">
            <a:avLst/>
          </a:prstGeom>
          <a:solidFill>
            <a:srgbClr val="D75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exa Light" panose="02000000000000000000" pitchFamily="2" charset="0"/>
              </a:rPr>
              <a:t>1 Thessalonians 4:11-12</a:t>
            </a:r>
          </a:p>
        </p:txBody>
      </p:sp>
      <p:sp>
        <p:nvSpPr>
          <p:cNvPr id="11" name="Rectangle 10">
            <a:extLst>
              <a:ext uri="{FF2B5EF4-FFF2-40B4-BE49-F238E27FC236}">
                <a16:creationId xmlns:a16="http://schemas.microsoft.com/office/drawing/2014/main" id="{D0559D2D-D8D2-445F-D43F-1A9A93EA66E0}"/>
              </a:ext>
            </a:extLst>
          </p:cNvPr>
          <p:cNvSpPr/>
          <p:nvPr/>
        </p:nvSpPr>
        <p:spPr>
          <a:xfrm>
            <a:off x="5898906" y="3970833"/>
            <a:ext cx="4772417" cy="631281"/>
          </a:xfrm>
          <a:prstGeom prst="rect">
            <a:avLst/>
          </a:prstGeom>
          <a:solidFill>
            <a:srgbClr val="D75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exa Light" panose="02000000000000000000" pitchFamily="2" charset="0"/>
              </a:rPr>
              <a:t>2 Timothy 2:33</a:t>
            </a:r>
          </a:p>
        </p:txBody>
      </p:sp>
      <p:sp>
        <p:nvSpPr>
          <p:cNvPr id="14" name="TextBox 13">
            <a:extLst>
              <a:ext uri="{FF2B5EF4-FFF2-40B4-BE49-F238E27FC236}">
                <a16:creationId xmlns:a16="http://schemas.microsoft.com/office/drawing/2014/main" id="{B2F6C9F1-623B-C448-22CA-724F488DD9FB}"/>
              </a:ext>
            </a:extLst>
          </p:cNvPr>
          <p:cNvSpPr txBox="1"/>
          <p:nvPr/>
        </p:nvSpPr>
        <p:spPr>
          <a:xfrm>
            <a:off x="375907" y="3356320"/>
            <a:ext cx="5060388" cy="461665"/>
          </a:xfrm>
          <a:prstGeom prst="rect">
            <a:avLst/>
          </a:prstGeom>
          <a:noFill/>
        </p:spPr>
        <p:txBody>
          <a:bodyPr wrap="square" rtlCol="0">
            <a:spAutoFit/>
          </a:bodyPr>
          <a:lstStyle/>
          <a:p>
            <a:r>
              <a:rPr lang="en-US" sz="2400" dirty="0">
                <a:latin typeface="Nexa Light" panose="02000000000000000000" pitchFamily="2" charset="0"/>
              </a:rPr>
              <a:t>Does My Social Media Say…</a:t>
            </a:r>
          </a:p>
        </p:txBody>
      </p:sp>
    </p:spTree>
    <p:extLst>
      <p:ext uri="{BB962C8B-B14F-4D97-AF65-F5344CB8AC3E}">
        <p14:creationId xmlns:p14="http://schemas.microsoft.com/office/powerpoint/2010/main" val="372650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22" presetClass="exit" presetSubtype="4" fill="hold" grpId="1" nodeType="withEffect">
                                  <p:stCondLst>
                                    <p:cond delay="0"/>
                                  </p:stCondLst>
                                  <p:childTnLst>
                                    <p:animEffect transition="out" filter="wipe(dow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22" presetClass="exit" presetSubtype="4" fill="hold" grpId="1" nodeType="withEffect">
                                  <p:stCondLst>
                                    <p:cond delay="0"/>
                                  </p:stCondLst>
                                  <p:childTnLst>
                                    <p:animEffect transition="out" filter="wipe(down)">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22" presetClass="exit" presetSubtype="4" fill="hold" grpId="1" nodeType="withEffect">
                                  <p:stCondLst>
                                    <p:cond delay="0"/>
                                  </p:stCondLst>
                                  <p:childTnLst>
                                    <p:animEffect transition="out" filter="wipe(down)">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par>
                                <p:cTn id="42" presetID="22" presetClass="exit" presetSubtype="4" fill="hold" grpId="1" nodeType="withEffect">
                                  <p:stCondLst>
                                    <p:cond delay="0"/>
                                  </p:stCondLst>
                                  <p:childTnLst>
                                    <p:animEffect transition="out" filter="wipe(down)">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6" presetClass="entr" presetSubtype="2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7" grpId="1" animBg="1"/>
      <p:bldP spid="8" grpId="0" animBg="1"/>
      <p:bldP spid="8" grpId="1" animBg="1"/>
      <p:bldP spid="9" grpId="0" animBg="1"/>
      <p:bldP spid="9" grpId="1" animBg="1"/>
      <p:bldP spid="10" grpId="0" animBg="1"/>
      <p:bldP spid="11"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5B1F966-A5A5-EAD7-D260-A6B4C362214C}"/>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B32A043-A6F7-F0E3-525F-237D801F5B59}"/>
              </a:ext>
            </a:extLst>
          </p:cNvPr>
          <p:cNvSpPr txBox="1"/>
          <p:nvPr/>
        </p:nvSpPr>
        <p:spPr>
          <a:xfrm>
            <a:off x="225468" y="288099"/>
            <a:ext cx="10972801" cy="523220"/>
          </a:xfrm>
          <a:prstGeom prst="rect">
            <a:avLst/>
          </a:prstGeom>
          <a:noFill/>
        </p:spPr>
        <p:txBody>
          <a:bodyPr wrap="square" rtlCol="0">
            <a:spAutoFit/>
          </a:bodyPr>
          <a:lstStyle/>
          <a:p>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3 Things We Must Remember When Using Social Media… </a:t>
            </a:r>
          </a:p>
        </p:txBody>
      </p:sp>
      <p:sp>
        <p:nvSpPr>
          <p:cNvPr id="3" name="Rectangle 2">
            <a:extLst>
              <a:ext uri="{FF2B5EF4-FFF2-40B4-BE49-F238E27FC236}">
                <a16:creationId xmlns:a16="http://schemas.microsoft.com/office/drawing/2014/main" id="{1ECC58BA-6ED2-0BA7-75D0-97CDBA9EA635}"/>
              </a:ext>
            </a:extLst>
          </p:cNvPr>
          <p:cNvSpPr/>
          <p:nvPr/>
        </p:nvSpPr>
        <p:spPr>
          <a:xfrm>
            <a:off x="663879" y="1099418"/>
            <a:ext cx="4772417" cy="631281"/>
          </a:xfrm>
          <a:prstGeom prst="rect">
            <a:avLst/>
          </a:prstGeom>
          <a:solidFill>
            <a:srgbClr val="1755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Nexa Light" panose="02000000000000000000" pitchFamily="2" charset="0"/>
              </a:rPr>
              <a:t>The Christian Is </a:t>
            </a:r>
            <a:r>
              <a:rPr lang="en-US" sz="2800" b="1" u="sng" dirty="0">
                <a:solidFill>
                  <a:schemeClr val="bg1"/>
                </a:solidFill>
                <a:latin typeface="Nexa Light" panose="02000000000000000000" pitchFamily="2" charset="0"/>
              </a:rPr>
              <a:t>Purposed</a:t>
            </a:r>
          </a:p>
        </p:txBody>
      </p:sp>
      <p:sp>
        <p:nvSpPr>
          <p:cNvPr id="5" name="TextBox 4">
            <a:extLst>
              <a:ext uri="{FF2B5EF4-FFF2-40B4-BE49-F238E27FC236}">
                <a16:creationId xmlns:a16="http://schemas.microsoft.com/office/drawing/2014/main" id="{AB04232E-B097-98BD-CFEB-0890947606D6}"/>
              </a:ext>
            </a:extLst>
          </p:cNvPr>
          <p:cNvSpPr txBox="1"/>
          <p:nvPr/>
        </p:nvSpPr>
        <p:spPr>
          <a:xfrm>
            <a:off x="2392471" y="2829712"/>
            <a:ext cx="8091814" cy="1569660"/>
          </a:xfrm>
          <a:prstGeom prst="rect">
            <a:avLst/>
          </a:prstGeom>
          <a:solidFill>
            <a:schemeClr val="dk1">
              <a:alpha val="83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400" b="1" dirty="0">
                <a:effectLst>
                  <a:outerShdw blurRad="50800" dist="50800" dir="5400000" algn="ctr" rotWithShape="0">
                    <a:srgbClr val="000000">
                      <a:alpha val="99000"/>
                    </a:srgbClr>
                  </a:outerShdw>
                </a:effectLst>
                <a:latin typeface="Nexa Bold" panose="02000000000000000000" pitchFamily="2" charset="0"/>
              </a:rPr>
              <a:t>“Beloved, I urge you as foreigners and strangers to abstain from fleshly lusts, which wage war against the soul…”</a:t>
            </a:r>
          </a:p>
          <a:p>
            <a:pPr algn="r"/>
            <a:r>
              <a:rPr lang="en-US" sz="2400" b="1" dirty="0">
                <a:effectLst>
                  <a:outerShdw blurRad="50800" dist="50800" dir="5400000" algn="ctr" rotWithShape="0">
                    <a:srgbClr val="000000">
                      <a:alpha val="99000"/>
                    </a:srgbClr>
                  </a:outerShdw>
                </a:effectLst>
                <a:latin typeface="Nexa Bold" panose="02000000000000000000" pitchFamily="2" charset="0"/>
              </a:rPr>
              <a:t>1 Peter 2:11</a:t>
            </a:r>
          </a:p>
        </p:txBody>
      </p:sp>
      <p:sp>
        <p:nvSpPr>
          <p:cNvPr id="6" name="Rectangle 5">
            <a:extLst>
              <a:ext uri="{FF2B5EF4-FFF2-40B4-BE49-F238E27FC236}">
                <a16:creationId xmlns:a16="http://schemas.microsoft.com/office/drawing/2014/main" id="{F1A2B2E5-D013-774B-A651-8B6223CF89C7}"/>
              </a:ext>
            </a:extLst>
          </p:cNvPr>
          <p:cNvSpPr/>
          <p:nvPr/>
        </p:nvSpPr>
        <p:spPr>
          <a:xfrm>
            <a:off x="663878" y="1927686"/>
            <a:ext cx="4772417" cy="631281"/>
          </a:xfrm>
          <a:prstGeom prst="rect">
            <a:avLst/>
          </a:prstGeom>
          <a:solidFill>
            <a:srgbClr val="1755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Nexa Light" panose="02000000000000000000" pitchFamily="2" charset="0"/>
              </a:rPr>
              <a:t>The Christian Is </a:t>
            </a:r>
            <a:r>
              <a:rPr lang="en-US" sz="2800" b="1" u="sng" dirty="0">
                <a:solidFill>
                  <a:schemeClr val="bg1"/>
                </a:solidFill>
                <a:latin typeface="Nexa Light" panose="02000000000000000000" pitchFamily="2" charset="0"/>
              </a:rPr>
              <a:t>Peaceful </a:t>
            </a:r>
          </a:p>
        </p:txBody>
      </p:sp>
      <p:sp>
        <p:nvSpPr>
          <p:cNvPr id="7" name="TextBox 6">
            <a:extLst>
              <a:ext uri="{FF2B5EF4-FFF2-40B4-BE49-F238E27FC236}">
                <a16:creationId xmlns:a16="http://schemas.microsoft.com/office/drawing/2014/main" id="{14D93BFD-94CC-91A2-098E-D6EC2D1C8B46}"/>
              </a:ext>
            </a:extLst>
          </p:cNvPr>
          <p:cNvSpPr txBox="1"/>
          <p:nvPr/>
        </p:nvSpPr>
        <p:spPr>
          <a:xfrm>
            <a:off x="2342692" y="2888024"/>
            <a:ext cx="8091814" cy="1938992"/>
          </a:xfrm>
          <a:prstGeom prst="rect">
            <a:avLst/>
          </a:prstGeom>
          <a:solidFill>
            <a:schemeClr val="dk1">
              <a:alpha val="83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400" b="1" dirty="0">
                <a:effectLst>
                  <a:outerShdw blurRad="50800" dist="50800" dir="5400000" algn="ctr" rotWithShape="0">
                    <a:srgbClr val="000000">
                      <a:alpha val="99000"/>
                    </a:srgbClr>
                  </a:outerShdw>
                </a:effectLst>
                <a:latin typeface="Nexa Bold" panose="02000000000000000000" pitchFamily="2" charset="0"/>
              </a:rPr>
              <a:t>“And do not be conformed to this world, but be transformed by the renewing of your mind, that you may prove what is that good and acceptable and perfect will of God .”</a:t>
            </a:r>
          </a:p>
          <a:p>
            <a:pPr algn="r"/>
            <a:r>
              <a:rPr lang="en-US" sz="2400" b="1" dirty="0">
                <a:effectLst>
                  <a:outerShdw blurRad="50800" dist="50800" dir="5400000" algn="ctr" rotWithShape="0">
                    <a:srgbClr val="000000">
                      <a:alpha val="99000"/>
                    </a:srgbClr>
                  </a:outerShdw>
                </a:effectLst>
                <a:latin typeface="Nexa Bold" panose="02000000000000000000" pitchFamily="2" charset="0"/>
              </a:rPr>
              <a:t>Romans 12:2</a:t>
            </a:r>
          </a:p>
        </p:txBody>
      </p:sp>
      <p:sp>
        <p:nvSpPr>
          <p:cNvPr id="8" name="TextBox 7">
            <a:extLst>
              <a:ext uri="{FF2B5EF4-FFF2-40B4-BE49-F238E27FC236}">
                <a16:creationId xmlns:a16="http://schemas.microsoft.com/office/drawing/2014/main" id="{A8B7692F-BA46-4254-B573-AA784792EBBA}"/>
              </a:ext>
            </a:extLst>
          </p:cNvPr>
          <p:cNvSpPr txBox="1"/>
          <p:nvPr/>
        </p:nvSpPr>
        <p:spPr>
          <a:xfrm>
            <a:off x="2342692" y="2846535"/>
            <a:ext cx="8091814" cy="1938992"/>
          </a:xfrm>
          <a:prstGeom prst="rect">
            <a:avLst/>
          </a:prstGeom>
          <a:solidFill>
            <a:schemeClr val="dk1">
              <a:alpha val="83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400" b="1" dirty="0">
                <a:effectLst>
                  <a:outerShdw blurRad="50800" dist="50800" dir="5400000" algn="ctr" rotWithShape="0">
                    <a:srgbClr val="000000">
                      <a:alpha val="99000"/>
                    </a:srgbClr>
                  </a:outerShdw>
                </a:effectLst>
                <a:latin typeface="Nexa Bold" panose="02000000000000000000" pitchFamily="2" charset="0"/>
              </a:rPr>
              <a:t>“9 But you are a chosen race, a royal priesthood, a holy nation, a people for God’s own possession, so that you may proclaim the excellencies of Him who has called you out of darkness into His marvelous light …”</a:t>
            </a:r>
          </a:p>
          <a:p>
            <a:pPr algn="r"/>
            <a:r>
              <a:rPr lang="en-US" sz="2400" b="1" dirty="0">
                <a:effectLst>
                  <a:outerShdw blurRad="50800" dist="50800" dir="5400000" algn="ctr" rotWithShape="0">
                    <a:srgbClr val="000000">
                      <a:alpha val="99000"/>
                    </a:srgbClr>
                  </a:outerShdw>
                </a:effectLst>
                <a:latin typeface="Nexa Bold" panose="02000000000000000000" pitchFamily="2" charset="0"/>
              </a:rPr>
              <a:t>1 Peter 2:9</a:t>
            </a:r>
          </a:p>
        </p:txBody>
      </p:sp>
      <p:sp>
        <p:nvSpPr>
          <p:cNvPr id="12" name="Rectangle 11">
            <a:extLst>
              <a:ext uri="{FF2B5EF4-FFF2-40B4-BE49-F238E27FC236}">
                <a16:creationId xmlns:a16="http://schemas.microsoft.com/office/drawing/2014/main" id="{6BDA633D-9732-B8DB-EE4A-21DFBB9ED996}"/>
              </a:ext>
            </a:extLst>
          </p:cNvPr>
          <p:cNvSpPr/>
          <p:nvPr/>
        </p:nvSpPr>
        <p:spPr>
          <a:xfrm>
            <a:off x="5711868" y="1105325"/>
            <a:ext cx="4772417" cy="631281"/>
          </a:xfrm>
          <a:prstGeom prst="rect">
            <a:avLst/>
          </a:prstGeom>
          <a:solidFill>
            <a:srgbClr val="1755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Nexa Light" panose="02000000000000000000" pitchFamily="2" charset="0"/>
              </a:rPr>
              <a:t>The Christian Is </a:t>
            </a:r>
            <a:r>
              <a:rPr lang="en-US" sz="2800" b="1" u="sng" dirty="0">
                <a:solidFill>
                  <a:schemeClr val="bg1"/>
                </a:solidFill>
                <a:latin typeface="Nexa Light" panose="02000000000000000000" pitchFamily="2" charset="0"/>
              </a:rPr>
              <a:t>Purified </a:t>
            </a:r>
          </a:p>
        </p:txBody>
      </p:sp>
      <p:sp>
        <p:nvSpPr>
          <p:cNvPr id="13" name="TextBox 12">
            <a:extLst>
              <a:ext uri="{FF2B5EF4-FFF2-40B4-BE49-F238E27FC236}">
                <a16:creationId xmlns:a16="http://schemas.microsoft.com/office/drawing/2014/main" id="{36938E51-E0C7-25BE-4C12-7D97481A89BE}"/>
              </a:ext>
            </a:extLst>
          </p:cNvPr>
          <p:cNvSpPr txBox="1"/>
          <p:nvPr/>
        </p:nvSpPr>
        <p:spPr>
          <a:xfrm>
            <a:off x="2342692" y="2858480"/>
            <a:ext cx="8091814" cy="1200329"/>
          </a:xfrm>
          <a:prstGeom prst="rect">
            <a:avLst/>
          </a:prstGeom>
          <a:solidFill>
            <a:schemeClr val="dk1">
              <a:alpha val="83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400" b="1" dirty="0">
                <a:effectLst>
                  <a:outerShdw blurRad="50800" dist="50800" dir="5400000" algn="ctr" rotWithShape="0">
                    <a:srgbClr val="000000">
                      <a:alpha val="99000"/>
                    </a:srgbClr>
                  </a:outerShdw>
                </a:effectLst>
                <a:latin typeface="Nexa Bold" panose="02000000000000000000" pitchFamily="2" charset="0"/>
              </a:rPr>
              <a:t>“Take no part in the unfruitful works of darkness, but instead expose them .”</a:t>
            </a:r>
          </a:p>
          <a:p>
            <a:pPr algn="r"/>
            <a:r>
              <a:rPr lang="en-US" sz="2400" b="1" dirty="0">
                <a:effectLst>
                  <a:outerShdw blurRad="50800" dist="50800" dir="5400000" algn="ctr" rotWithShape="0">
                    <a:srgbClr val="000000">
                      <a:alpha val="99000"/>
                    </a:srgbClr>
                  </a:outerShdw>
                </a:effectLst>
                <a:latin typeface="Nexa Bold" panose="02000000000000000000" pitchFamily="2" charset="0"/>
              </a:rPr>
              <a:t>Ephesians 5:11</a:t>
            </a:r>
          </a:p>
        </p:txBody>
      </p:sp>
      <p:sp>
        <p:nvSpPr>
          <p:cNvPr id="14" name="Rectangle 13">
            <a:extLst>
              <a:ext uri="{FF2B5EF4-FFF2-40B4-BE49-F238E27FC236}">
                <a16:creationId xmlns:a16="http://schemas.microsoft.com/office/drawing/2014/main" id="{71102B04-3691-42B0-1219-BDD2FE819C9B}"/>
              </a:ext>
            </a:extLst>
          </p:cNvPr>
          <p:cNvSpPr/>
          <p:nvPr/>
        </p:nvSpPr>
        <p:spPr>
          <a:xfrm>
            <a:off x="1703798" y="3559790"/>
            <a:ext cx="4772417" cy="631281"/>
          </a:xfrm>
          <a:prstGeom prst="rect">
            <a:avLst/>
          </a:prstGeom>
          <a:solidFill>
            <a:srgbClr val="D75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exa Light" panose="02000000000000000000" pitchFamily="2" charset="0"/>
              </a:rPr>
              <a:t>Resolve</a:t>
            </a:r>
            <a:r>
              <a:rPr lang="en-US" sz="2400" b="1" dirty="0">
                <a:solidFill>
                  <a:schemeClr val="tx1"/>
                </a:solidFill>
                <a:latin typeface="Nexa Light" panose="02000000000000000000" pitchFamily="2" charset="0"/>
              </a:rPr>
              <a:t> </a:t>
            </a:r>
          </a:p>
        </p:txBody>
      </p:sp>
      <p:sp>
        <p:nvSpPr>
          <p:cNvPr id="15" name="TextBox 14">
            <a:extLst>
              <a:ext uri="{FF2B5EF4-FFF2-40B4-BE49-F238E27FC236}">
                <a16:creationId xmlns:a16="http://schemas.microsoft.com/office/drawing/2014/main" id="{87D5E219-E54D-A2E3-3FAB-072FBB207C56}"/>
              </a:ext>
            </a:extLst>
          </p:cNvPr>
          <p:cNvSpPr txBox="1"/>
          <p:nvPr/>
        </p:nvSpPr>
        <p:spPr>
          <a:xfrm>
            <a:off x="483162" y="2928099"/>
            <a:ext cx="3606844" cy="461665"/>
          </a:xfrm>
          <a:prstGeom prst="rect">
            <a:avLst/>
          </a:prstGeom>
          <a:noFill/>
        </p:spPr>
        <p:txBody>
          <a:bodyPr wrap="square" rtlCol="0">
            <a:spAutoFit/>
          </a:bodyPr>
          <a:lstStyle/>
          <a:p>
            <a:r>
              <a:rPr lang="en-US" sz="2400" dirty="0">
                <a:latin typeface="Nexa Light" panose="02000000000000000000" pitchFamily="2" charset="0"/>
              </a:rPr>
              <a:t>Purification Requires: </a:t>
            </a:r>
          </a:p>
        </p:txBody>
      </p:sp>
      <p:sp>
        <p:nvSpPr>
          <p:cNvPr id="16" name="Rectangle 15">
            <a:extLst>
              <a:ext uri="{FF2B5EF4-FFF2-40B4-BE49-F238E27FC236}">
                <a16:creationId xmlns:a16="http://schemas.microsoft.com/office/drawing/2014/main" id="{2AD28A70-052F-E3B1-ED50-A68D7BFE5491}"/>
              </a:ext>
            </a:extLst>
          </p:cNvPr>
          <p:cNvSpPr/>
          <p:nvPr/>
        </p:nvSpPr>
        <p:spPr>
          <a:xfrm>
            <a:off x="1703798" y="4287503"/>
            <a:ext cx="4772417" cy="631281"/>
          </a:xfrm>
          <a:prstGeom prst="rect">
            <a:avLst/>
          </a:prstGeom>
          <a:solidFill>
            <a:srgbClr val="D75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exa Light" panose="02000000000000000000" pitchFamily="2" charset="0"/>
              </a:rPr>
              <a:t>Reform </a:t>
            </a:r>
          </a:p>
        </p:txBody>
      </p:sp>
      <p:sp>
        <p:nvSpPr>
          <p:cNvPr id="17" name="Rectangle 16">
            <a:extLst>
              <a:ext uri="{FF2B5EF4-FFF2-40B4-BE49-F238E27FC236}">
                <a16:creationId xmlns:a16="http://schemas.microsoft.com/office/drawing/2014/main" id="{B15D417E-0CDE-EA35-82EE-4C10C910933E}"/>
              </a:ext>
            </a:extLst>
          </p:cNvPr>
          <p:cNvSpPr/>
          <p:nvPr/>
        </p:nvSpPr>
        <p:spPr>
          <a:xfrm>
            <a:off x="1703797" y="5044551"/>
            <a:ext cx="4772417" cy="631281"/>
          </a:xfrm>
          <a:prstGeom prst="rect">
            <a:avLst/>
          </a:prstGeom>
          <a:solidFill>
            <a:srgbClr val="D75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exa Light" panose="02000000000000000000" pitchFamily="2" charset="0"/>
              </a:rPr>
              <a:t>Removal </a:t>
            </a:r>
          </a:p>
        </p:txBody>
      </p:sp>
    </p:spTree>
    <p:extLst>
      <p:ext uri="{BB962C8B-B14F-4D97-AF65-F5344CB8AC3E}">
        <p14:creationId xmlns:p14="http://schemas.microsoft.com/office/powerpoint/2010/main" val="275083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22" presetClass="exit" presetSubtype="4" fill="hold" grpId="1" nodeType="withEffect">
                                  <p:stCondLst>
                                    <p:cond delay="0"/>
                                  </p:stCondLst>
                                  <p:childTnLst>
                                    <p:animEffect transition="out" filter="wipe(dow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22" presetClass="exit" presetSubtype="4" fill="hold" grpId="1" nodeType="withEffect">
                                  <p:stCondLst>
                                    <p:cond delay="0"/>
                                  </p:stCondLst>
                                  <p:childTnLst>
                                    <p:animEffect transition="out" filter="wipe(down)">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22" presetClass="exit" presetSubtype="4" fill="hold" grpId="1" nodeType="withEffect">
                                  <p:stCondLst>
                                    <p:cond delay="0"/>
                                  </p:stCondLst>
                                  <p:childTnLst>
                                    <p:animEffect transition="out" filter="wipe(down)">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22" presetClass="exit" presetSubtype="4" fill="hold" grpId="1" nodeType="withEffect">
                                  <p:stCondLst>
                                    <p:cond delay="0"/>
                                  </p:stCondLst>
                                  <p:childTnLst>
                                    <p:animEffect transition="out" filter="wipe(down)">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2" grpId="0" animBg="1"/>
      <p:bldP spid="13" grpId="0" animBg="1"/>
      <p:bldP spid="13" grpId="1" animBg="1"/>
      <p:bldP spid="14" grpId="0" animBg="1"/>
      <p:bldP spid="15" grpId="0"/>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449</Words>
  <Application>Microsoft Macintosh PowerPoint</Application>
  <PresentationFormat>Widescreen</PresentationFormat>
  <Paragraphs>38</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5</cp:revision>
  <dcterms:created xsi:type="dcterms:W3CDTF">2023-11-10T19:05:00Z</dcterms:created>
  <dcterms:modified xsi:type="dcterms:W3CDTF">2023-11-15T23:06:35Z</dcterms:modified>
</cp:coreProperties>
</file>