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60" r:id="rId3"/>
    <p:sldId id="268" r:id="rId4"/>
    <p:sldId id="269" r:id="rId5"/>
    <p:sldId id="270" r:id="rId6"/>
    <p:sldId id="272" r:id="rId7"/>
    <p:sldId id="273" r:id="rId8"/>
    <p:sldId id="27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B800"/>
    <a:srgbClr val="6E6E6D"/>
    <a:srgbClr val="FFCB25"/>
    <a:srgbClr val="4849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3" autoAdjust="0"/>
    <p:restoredTop sz="94660"/>
  </p:normalViewPr>
  <p:slideViewPr>
    <p:cSldViewPr snapToGrid="0">
      <p:cViewPr varScale="1">
        <p:scale>
          <a:sx n="108" d="100"/>
          <a:sy n="108" d="100"/>
        </p:scale>
        <p:origin x="656" y="1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71E2A-9D90-8FB7-4CA0-786ABE2161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151324-FE5F-5F06-87F8-5F5B427620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401850-0426-779B-A319-CB7AA329DBD1}"/>
              </a:ext>
            </a:extLst>
          </p:cNvPr>
          <p:cNvSpPr>
            <a:spLocks noGrp="1"/>
          </p:cNvSpPr>
          <p:nvPr>
            <p:ph type="dt" sz="half" idx="10"/>
          </p:nvPr>
        </p:nvSpPr>
        <p:spPr/>
        <p:txBody>
          <a:bodyPr/>
          <a:lstStyle/>
          <a:p>
            <a:fld id="{D36C2C24-58E3-4D69-87FE-19407F7B87F9}" type="datetimeFigureOut">
              <a:rPr lang="en-US" smtClean="0"/>
              <a:t>12/29/23</a:t>
            </a:fld>
            <a:endParaRPr lang="en-US"/>
          </a:p>
        </p:txBody>
      </p:sp>
      <p:sp>
        <p:nvSpPr>
          <p:cNvPr id="5" name="Footer Placeholder 4">
            <a:extLst>
              <a:ext uri="{FF2B5EF4-FFF2-40B4-BE49-F238E27FC236}">
                <a16:creationId xmlns:a16="http://schemas.microsoft.com/office/drawing/2014/main" id="{3E5DF9EB-128A-0774-E618-277A5DFC2A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08CA58-A136-094D-24D4-71BA41947DAD}"/>
              </a:ext>
            </a:extLst>
          </p:cNvPr>
          <p:cNvSpPr>
            <a:spLocks noGrp="1"/>
          </p:cNvSpPr>
          <p:nvPr>
            <p:ph type="sldNum" sz="quarter" idx="12"/>
          </p:nvPr>
        </p:nvSpPr>
        <p:spPr/>
        <p:txBody>
          <a:bodyPr/>
          <a:lstStyle/>
          <a:p>
            <a:fld id="{7A6CE8EA-76E7-4B4A-8AE6-7F502A08FB6F}" type="slidenum">
              <a:rPr lang="en-US" smtClean="0"/>
              <a:t>‹#›</a:t>
            </a:fld>
            <a:endParaRPr lang="en-US"/>
          </a:p>
        </p:txBody>
      </p:sp>
    </p:spTree>
    <p:extLst>
      <p:ext uri="{BB962C8B-B14F-4D97-AF65-F5344CB8AC3E}">
        <p14:creationId xmlns:p14="http://schemas.microsoft.com/office/powerpoint/2010/main" val="635165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BA04E-641A-F66B-4F36-B7D56E8911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806A10-9925-41B1-778D-36542A5098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62EAB0-B1A6-1810-280B-FB53BDE6FE60}"/>
              </a:ext>
            </a:extLst>
          </p:cNvPr>
          <p:cNvSpPr>
            <a:spLocks noGrp="1"/>
          </p:cNvSpPr>
          <p:nvPr>
            <p:ph type="dt" sz="half" idx="10"/>
          </p:nvPr>
        </p:nvSpPr>
        <p:spPr/>
        <p:txBody>
          <a:bodyPr/>
          <a:lstStyle/>
          <a:p>
            <a:fld id="{D36C2C24-58E3-4D69-87FE-19407F7B87F9}" type="datetimeFigureOut">
              <a:rPr lang="en-US" smtClean="0"/>
              <a:t>12/29/23</a:t>
            </a:fld>
            <a:endParaRPr lang="en-US"/>
          </a:p>
        </p:txBody>
      </p:sp>
      <p:sp>
        <p:nvSpPr>
          <p:cNvPr id="5" name="Footer Placeholder 4">
            <a:extLst>
              <a:ext uri="{FF2B5EF4-FFF2-40B4-BE49-F238E27FC236}">
                <a16:creationId xmlns:a16="http://schemas.microsoft.com/office/drawing/2014/main" id="{F7616B56-6B7D-F752-8769-FDA0EEC92C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385DD5-7067-3B82-4F01-21C1D68D9721}"/>
              </a:ext>
            </a:extLst>
          </p:cNvPr>
          <p:cNvSpPr>
            <a:spLocks noGrp="1"/>
          </p:cNvSpPr>
          <p:nvPr>
            <p:ph type="sldNum" sz="quarter" idx="12"/>
          </p:nvPr>
        </p:nvSpPr>
        <p:spPr/>
        <p:txBody>
          <a:bodyPr/>
          <a:lstStyle/>
          <a:p>
            <a:fld id="{7A6CE8EA-76E7-4B4A-8AE6-7F502A08FB6F}" type="slidenum">
              <a:rPr lang="en-US" smtClean="0"/>
              <a:t>‹#›</a:t>
            </a:fld>
            <a:endParaRPr lang="en-US"/>
          </a:p>
        </p:txBody>
      </p:sp>
    </p:spTree>
    <p:extLst>
      <p:ext uri="{BB962C8B-B14F-4D97-AF65-F5344CB8AC3E}">
        <p14:creationId xmlns:p14="http://schemas.microsoft.com/office/powerpoint/2010/main" val="3157511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C71F2D-9E05-929C-D94B-E22D87A12C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49A6F7-00FB-E85F-B68F-8284D26C0A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8D2978-6034-1B63-CE53-33E44F2A0D92}"/>
              </a:ext>
            </a:extLst>
          </p:cNvPr>
          <p:cNvSpPr>
            <a:spLocks noGrp="1"/>
          </p:cNvSpPr>
          <p:nvPr>
            <p:ph type="dt" sz="half" idx="10"/>
          </p:nvPr>
        </p:nvSpPr>
        <p:spPr/>
        <p:txBody>
          <a:bodyPr/>
          <a:lstStyle/>
          <a:p>
            <a:fld id="{D36C2C24-58E3-4D69-87FE-19407F7B87F9}" type="datetimeFigureOut">
              <a:rPr lang="en-US" smtClean="0"/>
              <a:t>12/29/23</a:t>
            </a:fld>
            <a:endParaRPr lang="en-US"/>
          </a:p>
        </p:txBody>
      </p:sp>
      <p:sp>
        <p:nvSpPr>
          <p:cNvPr id="5" name="Footer Placeholder 4">
            <a:extLst>
              <a:ext uri="{FF2B5EF4-FFF2-40B4-BE49-F238E27FC236}">
                <a16:creationId xmlns:a16="http://schemas.microsoft.com/office/drawing/2014/main" id="{F1C41D93-D33A-49C7-40B4-000220DEB2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83DD2D-C028-0C9E-83C9-D44B490D8A4E}"/>
              </a:ext>
            </a:extLst>
          </p:cNvPr>
          <p:cNvSpPr>
            <a:spLocks noGrp="1"/>
          </p:cNvSpPr>
          <p:nvPr>
            <p:ph type="sldNum" sz="quarter" idx="12"/>
          </p:nvPr>
        </p:nvSpPr>
        <p:spPr/>
        <p:txBody>
          <a:bodyPr/>
          <a:lstStyle/>
          <a:p>
            <a:fld id="{7A6CE8EA-76E7-4B4A-8AE6-7F502A08FB6F}" type="slidenum">
              <a:rPr lang="en-US" smtClean="0"/>
              <a:t>‹#›</a:t>
            </a:fld>
            <a:endParaRPr lang="en-US"/>
          </a:p>
        </p:txBody>
      </p:sp>
    </p:spTree>
    <p:extLst>
      <p:ext uri="{BB962C8B-B14F-4D97-AF65-F5344CB8AC3E}">
        <p14:creationId xmlns:p14="http://schemas.microsoft.com/office/powerpoint/2010/main" val="1338863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80934-DD28-2CAF-1ED0-85EB78F06B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755B83-DE3F-4CC8-BEF8-AE8D1632F3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A3ED60-3EC1-8E90-D240-A6234C672D2C}"/>
              </a:ext>
            </a:extLst>
          </p:cNvPr>
          <p:cNvSpPr>
            <a:spLocks noGrp="1"/>
          </p:cNvSpPr>
          <p:nvPr>
            <p:ph type="dt" sz="half" idx="10"/>
          </p:nvPr>
        </p:nvSpPr>
        <p:spPr/>
        <p:txBody>
          <a:bodyPr/>
          <a:lstStyle/>
          <a:p>
            <a:fld id="{D36C2C24-58E3-4D69-87FE-19407F7B87F9}" type="datetimeFigureOut">
              <a:rPr lang="en-US" smtClean="0"/>
              <a:t>12/29/23</a:t>
            </a:fld>
            <a:endParaRPr lang="en-US"/>
          </a:p>
        </p:txBody>
      </p:sp>
      <p:sp>
        <p:nvSpPr>
          <p:cNvPr id="5" name="Footer Placeholder 4">
            <a:extLst>
              <a:ext uri="{FF2B5EF4-FFF2-40B4-BE49-F238E27FC236}">
                <a16:creationId xmlns:a16="http://schemas.microsoft.com/office/drawing/2014/main" id="{E96378C0-5839-9A70-E3B6-F831004C1E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A1944D-E74D-3622-A6C9-91EBB7E72123}"/>
              </a:ext>
            </a:extLst>
          </p:cNvPr>
          <p:cNvSpPr>
            <a:spLocks noGrp="1"/>
          </p:cNvSpPr>
          <p:nvPr>
            <p:ph type="sldNum" sz="quarter" idx="12"/>
          </p:nvPr>
        </p:nvSpPr>
        <p:spPr/>
        <p:txBody>
          <a:bodyPr/>
          <a:lstStyle/>
          <a:p>
            <a:fld id="{7A6CE8EA-76E7-4B4A-8AE6-7F502A08FB6F}" type="slidenum">
              <a:rPr lang="en-US" smtClean="0"/>
              <a:t>‹#›</a:t>
            </a:fld>
            <a:endParaRPr lang="en-US"/>
          </a:p>
        </p:txBody>
      </p:sp>
    </p:spTree>
    <p:extLst>
      <p:ext uri="{BB962C8B-B14F-4D97-AF65-F5344CB8AC3E}">
        <p14:creationId xmlns:p14="http://schemas.microsoft.com/office/powerpoint/2010/main" val="3517136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92874-C614-E740-9704-70997A0787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CE0974-E1EE-43C7-CE0A-8E249B5102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5B743E-8437-EBE4-8510-CBDD0E97947D}"/>
              </a:ext>
            </a:extLst>
          </p:cNvPr>
          <p:cNvSpPr>
            <a:spLocks noGrp="1"/>
          </p:cNvSpPr>
          <p:nvPr>
            <p:ph type="dt" sz="half" idx="10"/>
          </p:nvPr>
        </p:nvSpPr>
        <p:spPr/>
        <p:txBody>
          <a:bodyPr/>
          <a:lstStyle/>
          <a:p>
            <a:fld id="{D36C2C24-58E3-4D69-87FE-19407F7B87F9}" type="datetimeFigureOut">
              <a:rPr lang="en-US" smtClean="0"/>
              <a:t>12/29/23</a:t>
            </a:fld>
            <a:endParaRPr lang="en-US"/>
          </a:p>
        </p:txBody>
      </p:sp>
      <p:sp>
        <p:nvSpPr>
          <p:cNvPr id="5" name="Footer Placeholder 4">
            <a:extLst>
              <a:ext uri="{FF2B5EF4-FFF2-40B4-BE49-F238E27FC236}">
                <a16:creationId xmlns:a16="http://schemas.microsoft.com/office/drawing/2014/main" id="{CCE6C811-4F21-1315-9A69-433BAE59C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85A4C7-8585-07AD-08C9-2A3829D373D1}"/>
              </a:ext>
            </a:extLst>
          </p:cNvPr>
          <p:cNvSpPr>
            <a:spLocks noGrp="1"/>
          </p:cNvSpPr>
          <p:nvPr>
            <p:ph type="sldNum" sz="quarter" idx="12"/>
          </p:nvPr>
        </p:nvSpPr>
        <p:spPr/>
        <p:txBody>
          <a:bodyPr/>
          <a:lstStyle/>
          <a:p>
            <a:fld id="{7A6CE8EA-76E7-4B4A-8AE6-7F502A08FB6F}" type="slidenum">
              <a:rPr lang="en-US" smtClean="0"/>
              <a:t>‹#›</a:t>
            </a:fld>
            <a:endParaRPr lang="en-US"/>
          </a:p>
        </p:txBody>
      </p:sp>
    </p:spTree>
    <p:extLst>
      <p:ext uri="{BB962C8B-B14F-4D97-AF65-F5344CB8AC3E}">
        <p14:creationId xmlns:p14="http://schemas.microsoft.com/office/powerpoint/2010/main" val="3707611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E2CC2-E8C5-DEAF-1B3F-9629382BA2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8D67DE-CB95-7A8D-CB78-EBA4283197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997C5A-C25D-991F-C4DA-1AA2B6DCDC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3DBB43-A8FC-901B-DEC6-F6B423BB8CC4}"/>
              </a:ext>
            </a:extLst>
          </p:cNvPr>
          <p:cNvSpPr>
            <a:spLocks noGrp="1"/>
          </p:cNvSpPr>
          <p:nvPr>
            <p:ph type="dt" sz="half" idx="10"/>
          </p:nvPr>
        </p:nvSpPr>
        <p:spPr/>
        <p:txBody>
          <a:bodyPr/>
          <a:lstStyle/>
          <a:p>
            <a:fld id="{D36C2C24-58E3-4D69-87FE-19407F7B87F9}" type="datetimeFigureOut">
              <a:rPr lang="en-US" smtClean="0"/>
              <a:t>12/29/23</a:t>
            </a:fld>
            <a:endParaRPr lang="en-US"/>
          </a:p>
        </p:txBody>
      </p:sp>
      <p:sp>
        <p:nvSpPr>
          <p:cNvPr id="6" name="Footer Placeholder 5">
            <a:extLst>
              <a:ext uri="{FF2B5EF4-FFF2-40B4-BE49-F238E27FC236}">
                <a16:creationId xmlns:a16="http://schemas.microsoft.com/office/drawing/2014/main" id="{8148F925-E1E1-1A1B-7B42-3BA9B35B7D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B17D9B-2B92-2FFC-C578-E2A50A2613D5}"/>
              </a:ext>
            </a:extLst>
          </p:cNvPr>
          <p:cNvSpPr>
            <a:spLocks noGrp="1"/>
          </p:cNvSpPr>
          <p:nvPr>
            <p:ph type="sldNum" sz="quarter" idx="12"/>
          </p:nvPr>
        </p:nvSpPr>
        <p:spPr/>
        <p:txBody>
          <a:bodyPr/>
          <a:lstStyle/>
          <a:p>
            <a:fld id="{7A6CE8EA-76E7-4B4A-8AE6-7F502A08FB6F}" type="slidenum">
              <a:rPr lang="en-US" smtClean="0"/>
              <a:t>‹#›</a:t>
            </a:fld>
            <a:endParaRPr lang="en-US"/>
          </a:p>
        </p:txBody>
      </p:sp>
    </p:spTree>
    <p:extLst>
      <p:ext uri="{BB962C8B-B14F-4D97-AF65-F5344CB8AC3E}">
        <p14:creationId xmlns:p14="http://schemas.microsoft.com/office/powerpoint/2010/main" val="3183367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5498-E329-1280-ADD7-C4AD5A5CD9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B8AC40-802C-8459-2ACF-3CBB76AFAB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8D383B-C5FD-C0A7-AE12-8580991F62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02051D-882A-17A0-B7BA-4CEE8529A5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4A1C63-C0D0-4EE0-5428-A49D4A75D8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69EE29-8735-A7D5-B7D4-BD1F400158EA}"/>
              </a:ext>
            </a:extLst>
          </p:cNvPr>
          <p:cNvSpPr>
            <a:spLocks noGrp="1"/>
          </p:cNvSpPr>
          <p:nvPr>
            <p:ph type="dt" sz="half" idx="10"/>
          </p:nvPr>
        </p:nvSpPr>
        <p:spPr/>
        <p:txBody>
          <a:bodyPr/>
          <a:lstStyle/>
          <a:p>
            <a:fld id="{D36C2C24-58E3-4D69-87FE-19407F7B87F9}" type="datetimeFigureOut">
              <a:rPr lang="en-US" smtClean="0"/>
              <a:t>12/29/23</a:t>
            </a:fld>
            <a:endParaRPr lang="en-US"/>
          </a:p>
        </p:txBody>
      </p:sp>
      <p:sp>
        <p:nvSpPr>
          <p:cNvPr id="8" name="Footer Placeholder 7">
            <a:extLst>
              <a:ext uri="{FF2B5EF4-FFF2-40B4-BE49-F238E27FC236}">
                <a16:creationId xmlns:a16="http://schemas.microsoft.com/office/drawing/2014/main" id="{1660714B-9E37-7747-D6CC-11B04FB6A0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51D963-81DE-00AB-D8ED-78902FA44A0B}"/>
              </a:ext>
            </a:extLst>
          </p:cNvPr>
          <p:cNvSpPr>
            <a:spLocks noGrp="1"/>
          </p:cNvSpPr>
          <p:nvPr>
            <p:ph type="sldNum" sz="quarter" idx="12"/>
          </p:nvPr>
        </p:nvSpPr>
        <p:spPr/>
        <p:txBody>
          <a:bodyPr/>
          <a:lstStyle/>
          <a:p>
            <a:fld id="{7A6CE8EA-76E7-4B4A-8AE6-7F502A08FB6F}" type="slidenum">
              <a:rPr lang="en-US" smtClean="0"/>
              <a:t>‹#›</a:t>
            </a:fld>
            <a:endParaRPr lang="en-US"/>
          </a:p>
        </p:txBody>
      </p:sp>
    </p:spTree>
    <p:extLst>
      <p:ext uri="{BB962C8B-B14F-4D97-AF65-F5344CB8AC3E}">
        <p14:creationId xmlns:p14="http://schemas.microsoft.com/office/powerpoint/2010/main" val="1615482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691B-0C58-4049-9BB0-FB01F91BFB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512904-772E-89F7-792E-229D3CDBCB5B}"/>
              </a:ext>
            </a:extLst>
          </p:cNvPr>
          <p:cNvSpPr>
            <a:spLocks noGrp="1"/>
          </p:cNvSpPr>
          <p:nvPr>
            <p:ph type="dt" sz="half" idx="10"/>
          </p:nvPr>
        </p:nvSpPr>
        <p:spPr/>
        <p:txBody>
          <a:bodyPr/>
          <a:lstStyle/>
          <a:p>
            <a:fld id="{D36C2C24-58E3-4D69-87FE-19407F7B87F9}" type="datetimeFigureOut">
              <a:rPr lang="en-US" smtClean="0"/>
              <a:t>12/29/23</a:t>
            </a:fld>
            <a:endParaRPr lang="en-US"/>
          </a:p>
        </p:txBody>
      </p:sp>
      <p:sp>
        <p:nvSpPr>
          <p:cNvPr id="4" name="Footer Placeholder 3">
            <a:extLst>
              <a:ext uri="{FF2B5EF4-FFF2-40B4-BE49-F238E27FC236}">
                <a16:creationId xmlns:a16="http://schemas.microsoft.com/office/drawing/2014/main" id="{D66DB82D-97A3-8141-46F0-043A8966C2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9574D8-D213-7F0E-874D-80D3E16705F7}"/>
              </a:ext>
            </a:extLst>
          </p:cNvPr>
          <p:cNvSpPr>
            <a:spLocks noGrp="1"/>
          </p:cNvSpPr>
          <p:nvPr>
            <p:ph type="sldNum" sz="quarter" idx="12"/>
          </p:nvPr>
        </p:nvSpPr>
        <p:spPr/>
        <p:txBody>
          <a:bodyPr/>
          <a:lstStyle/>
          <a:p>
            <a:fld id="{7A6CE8EA-76E7-4B4A-8AE6-7F502A08FB6F}" type="slidenum">
              <a:rPr lang="en-US" smtClean="0"/>
              <a:t>‹#›</a:t>
            </a:fld>
            <a:endParaRPr lang="en-US"/>
          </a:p>
        </p:txBody>
      </p:sp>
    </p:spTree>
    <p:extLst>
      <p:ext uri="{BB962C8B-B14F-4D97-AF65-F5344CB8AC3E}">
        <p14:creationId xmlns:p14="http://schemas.microsoft.com/office/powerpoint/2010/main" val="3698574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E400D3-CFF1-ED10-01BE-90A948064528}"/>
              </a:ext>
            </a:extLst>
          </p:cNvPr>
          <p:cNvSpPr>
            <a:spLocks noGrp="1"/>
          </p:cNvSpPr>
          <p:nvPr>
            <p:ph type="dt" sz="half" idx="10"/>
          </p:nvPr>
        </p:nvSpPr>
        <p:spPr/>
        <p:txBody>
          <a:bodyPr/>
          <a:lstStyle/>
          <a:p>
            <a:fld id="{D36C2C24-58E3-4D69-87FE-19407F7B87F9}" type="datetimeFigureOut">
              <a:rPr lang="en-US" smtClean="0"/>
              <a:t>12/29/23</a:t>
            </a:fld>
            <a:endParaRPr lang="en-US"/>
          </a:p>
        </p:txBody>
      </p:sp>
      <p:sp>
        <p:nvSpPr>
          <p:cNvPr id="3" name="Footer Placeholder 2">
            <a:extLst>
              <a:ext uri="{FF2B5EF4-FFF2-40B4-BE49-F238E27FC236}">
                <a16:creationId xmlns:a16="http://schemas.microsoft.com/office/drawing/2014/main" id="{83E9795E-5E9B-BAA6-57D2-720A512F68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8B1132-D978-1162-E7F6-FA61F2EA7A47}"/>
              </a:ext>
            </a:extLst>
          </p:cNvPr>
          <p:cNvSpPr>
            <a:spLocks noGrp="1"/>
          </p:cNvSpPr>
          <p:nvPr>
            <p:ph type="sldNum" sz="quarter" idx="12"/>
          </p:nvPr>
        </p:nvSpPr>
        <p:spPr/>
        <p:txBody>
          <a:bodyPr/>
          <a:lstStyle/>
          <a:p>
            <a:fld id="{7A6CE8EA-76E7-4B4A-8AE6-7F502A08FB6F}" type="slidenum">
              <a:rPr lang="en-US" smtClean="0"/>
              <a:t>‹#›</a:t>
            </a:fld>
            <a:endParaRPr lang="en-US"/>
          </a:p>
        </p:txBody>
      </p:sp>
    </p:spTree>
    <p:extLst>
      <p:ext uri="{BB962C8B-B14F-4D97-AF65-F5344CB8AC3E}">
        <p14:creationId xmlns:p14="http://schemas.microsoft.com/office/powerpoint/2010/main" val="1387193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AFC3A-CCFD-D6AC-539F-C4C0FE3234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953AFD-35C2-96DC-4854-BDEA4C9C39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261ECC-D8FD-544A-1B5A-539491A15E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DBF856-0244-FC5C-8286-6A3EDAC3262F}"/>
              </a:ext>
            </a:extLst>
          </p:cNvPr>
          <p:cNvSpPr>
            <a:spLocks noGrp="1"/>
          </p:cNvSpPr>
          <p:nvPr>
            <p:ph type="dt" sz="half" idx="10"/>
          </p:nvPr>
        </p:nvSpPr>
        <p:spPr/>
        <p:txBody>
          <a:bodyPr/>
          <a:lstStyle/>
          <a:p>
            <a:fld id="{D36C2C24-58E3-4D69-87FE-19407F7B87F9}" type="datetimeFigureOut">
              <a:rPr lang="en-US" smtClean="0"/>
              <a:t>12/29/23</a:t>
            </a:fld>
            <a:endParaRPr lang="en-US"/>
          </a:p>
        </p:txBody>
      </p:sp>
      <p:sp>
        <p:nvSpPr>
          <p:cNvPr id="6" name="Footer Placeholder 5">
            <a:extLst>
              <a:ext uri="{FF2B5EF4-FFF2-40B4-BE49-F238E27FC236}">
                <a16:creationId xmlns:a16="http://schemas.microsoft.com/office/drawing/2014/main" id="{FE107238-54DB-89A3-F47F-1406C15F9C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9BEB34-07F3-AA72-2067-91E839D0B08C}"/>
              </a:ext>
            </a:extLst>
          </p:cNvPr>
          <p:cNvSpPr>
            <a:spLocks noGrp="1"/>
          </p:cNvSpPr>
          <p:nvPr>
            <p:ph type="sldNum" sz="quarter" idx="12"/>
          </p:nvPr>
        </p:nvSpPr>
        <p:spPr/>
        <p:txBody>
          <a:bodyPr/>
          <a:lstStyle/>
          <a:p>
            <a:fld id="{7A6CE8EA-76E7-4B4A-8AE6-7F502A08FB6F}" type="slidenum">
              <a:rPr lang="en-US" smtClean="0"/>
              <a:t>‹#›</a:t>
            </a:fld>
            <a:endParaRPr lang="en-US"/>
          </a:p>
        </p:txBody>
      </p:sp>
    </p:spTree>
    <p:extLst>
      <p:ext uri="{BB962C8B-B14F-4D97-AF65-F5344CB8AC3E}">
        <p14:creationId xmlns:p14="http://schemas.microsoft.com/office/powerpoint/2010/main" val="2665932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A0B34-8236-2282-A840-B2DF5A970B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091D4E-94DF-595D-648C-0486A1C752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16FFDE-9243-2F63-700C-F79C2463A3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A33805-E170-94E9-671F-DBF938A5A847}"/>
              </a:ext>
            </a:extLst>
          </p:cNvPr>
          <p:cNvSpPr>
            <a:spLocks noGrp="1"/>
          </p:cNvSpPr>
          <p:nvPr>
            <p:ph type="dt" sz="half" idx="10"/>
          </p:nvPr>
        </p:nvSpPr>
        <p:spPr/>
        <p:txBody>
          <a:bodyPr/>
          <a:lstStyle/>
          <a:p>
            <a:fld id="{D36C2C24-58E3-4D69-87FE-19407F7B87F9}" type="datetimeFigureOut">
              <a:rPr lang="en-US" smtClean="0"/>
              <a:t>12/29/23</a:t>
            </a:fld>
            <a:endParaRPr lang="en-US"/>
          </a:p>
        </p:txBody>
      </p:sp>
      <p:sp>
        <p:nvSpPr>
          <p:cNvPr id="6" name="Footer Placeholder 5">
            <a:extLst>
              <a:ext uri="{FF2B5EF4-FFF2-40B4-BE49-F238E27FC236}">
                <a16:creationId xmlns:a16="http://schemas.microsoft.com/office/drawing/2014/main" id="{945082FE-46C9-C434-1FB4-5EE64B9B28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94BC67-3927-D67F-7AF7-DD3BBBF601DF}"/>
              </a:ext>
            </a:extLst>
          </p:cNvPr>
          <p:cNvSpPr>
            <a:spLocks noGrp="1"/>
          </p:cNvSpPr>
          <p:nvPr>
            <p:ph type="sldNum" sz="quarter" idx="12"/>
          </p:nvPr>
        </p:nvSpPr>
        <p:spPr/>
        <p:txBody>
          <a:bodyPr/>
          <a:lstStyle/>
          <a:p>
            <a:fld id="{7A6CE8EA-76E7-4B4A-8AE6-7F502A08FB6F}" type="slidenum">
              <a:rPr lang="en-US" smtClean="0"/>
              <a:t>‹#›</a:t>
            </a:fld>
            <a:endParaRPr lang="en-US"/>
          </a:p>
        </p:txBody>
      </p:sp>
    </p:spTree>
    <p:extLst>
      <p:ext uri="{BB962C8B-B14F-4D97-AF65-F5344CB8AC3E}">
        <p14:creationId xmlns:p14="http://schemas.microsoft.com/office/powerpoint/2010/main" val="3888971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9414B0-0C38-8159-1F75-29D207ECEA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496BDB-974E-9969-7747-A183EB3B04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14178-DDFF-1788-85AB-41D4C66192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6C2C24-58E3-4D69-87FE-19407F7B87F9}" type="datetimeFigureOut">
              <a:rPr lang="en-US" smtClean="0"/>
              <a:t>12/29/23</a:t>
            </a:fld>
            <a:endParaRPr lang="en-US"/>
          </a:p>
        </p:txBody>
      </p:sp>
      <p:sp>
        <p:nvSpPr>
          <p:cNvPr id="5" name="Footer Placeholder 4">
            <a:extLst>
              <a:ext uri="{FF2B5EF4-FFF2-40B4-BE49-F238E27FC236}">
                <a16:creationId xmlns:a16="http://schemas.microsoft.com/office/drawing/2014/main" id="{A6744A3C-E075-DB3F-D30A-63C5ECCA56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8C09EA-6796-FD3E-7855-06CEC0AAFF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6CE8EA-76E7-4B4A-8AE6-7F502A08FB6F}" type="slidenum">
              <a:rPr lang="en-US" smtClean="0"/>
              <a:t>‹#›</a:t>
            </a:fld>
            <a:endParaRPr lang="en-US"/>
          </a:p>
        </p:txBody>
      </p:sp>
    </p:spTree>
    <p:extLst>
      <p:ext uri="{BB962C8B-B14F-4D97-AF65-F5344CB8AC3E}">
        <p14:creationId xmlns:p14="http://schemas.microsoft.com/office/powerpoint/2010/main" val="1896092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821D34-4C2B-2168-2056-AD3E6BBBF4A5}"/>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AAEECD00-7859-CF2F-5DF5-A1E99B71973C}"/>
              </a:ext>
            </a:extLst>
          </p:cNvPr>
          <p:cNvPicPr>
            <a:picLocks noChangeAspect="1"/>
          </p:cNvPicPr>
          <p:nvPr/>
        </p:nvPicPr>
        <p:blipFill>
          <a:blip r:embed="rId3"/>
          <a:stretch>
            <a:fillRect/>
          </a:stretch>
        </p:blipFill>
        <p:spPr>
          <a:xfrm>
            <a:off x="847677" y="207919"/>
            <a:ext cx="10496645" cy="6288954"/>
          </a:xfrm>
          <a:prstGeom prst="rect">
            <a:avLst/>
          </a:prstGeom>
          <a:ln>
            <a:noFill/>
          </a:ln>
          <a:effectLst/>
        </p:spPr>
      </p:pic>
    </p:spTree>
    <p:extLst>
      <p:ext uri="{BB962C8B-B14F-4D97-AF65-F5344CB8AC3E}">
        <p14:creationId xmlns:p14="http://schemas.microsoft.com/office/powerpoint/2010/main" val="4251108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18B8E1-9EDE-F1F6-D850-84D1F4E4990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61936BF-C76B-AF35-CF82-F05355344290}"/>
              </a:ext>
            </a:extLst>
          </p:cNvPr>
          <p:cNvSpPr txBox="1"/>
          <p:nvPr/>
        </p:nvSpPr>
        <p:spPr>
          <a:xfrm>
            <a:off x="518380" y="5308639"/>
            <a:ext cx="11155239" cy="1323439"/>
          </a:xfrm>
          <a:prstGeom prst="rect">
            <a:avLst/>
          </a:prstGeom>
          <a:solidFill>
            <a:schemeClr val="accent1">
              <a:lumMod val="50000"/>
            </a:schemeClr>
          </a:solidFill>
        </p:spPr>
        <p:style>
          <a:lnRef idx="0">
            <a:schemeClr val="accent3"/>
          </a:lnRef>
          <a:fillRef idx="3">
            <a:schemeClr val="accent3"/>
          </a:fillRef>
          <a:effectRef idx="3">
            <a:schemeClr val="accent3"/>
          </a:effectRef>
          <a:fontRef idx="minor">
            <a:schemeClr val="lt1"/>
          </a:fontRef>
        </p:style>
        <p:txBody>
          <a:bodyPr wrap="square" tIns="91440" bIns="0" rtlCol="0">
            <a:spAutoFit/>
          </a:bodyPr>
          <a:lstStyle/>
          <a:p>
            <a:pPr algn="ctr"/>
            <a:r>
              <a:rPr lang="en-US" sz="2800" dirty="0">
                <a:solidFill>
                  <a:schemeClr val="bg1"/>
                </a:solidFill>
                <a:effectLst>
                  <a:outerShdw blurRad="38100" dist="38100" dir="2700000" algn="tl">
                    <a:srgbClr val="000000">
                      <a:alpha val="43137"/>
                    </a:srgbClr>
                  </a:outerShdw>
                </a:effectLst>
                <a:latin typeface="Nexa Light" panose="02000000000000000000" pitchFamily="2" charset="0"/>
                <a:cs typeface="Poppins" panose="00000500000000000000" pitchFamily="50" charset="0"/>
              </a:rPr>
              <a:t>“Put on the whole armor of God that you may be able to stand against the schemes of the devil”</a:t>
            </a:r>
          </a:p>
          <a:p>
            <a:pPr algn="r"/>
            <a:r>
              <a:rPr lang="en-US" sz="2400" dirty="0">
                <a:solidFill>
                  <a:schemeClr val="bg1"/>
                </a:solidFill>
                <a:effectLst>
                  <a:outerShdw blurRad="38100" dist="38100" dir="2700000" algn="tl">
                    <a:srgbClr val="000000">
                      <a:alpha val="43137"/>
                    </a:srgbClr>
                  </a:outerShdw>
                </a:effectLst>
                <a:latin typeface="Nexa Light" panose="02000000000000000000" pitchFamily="2" charset="0"/>
                <a:cs typeface="Poppins" panose="00000500000000000000" pitchFamily="50" charset="0"/>
              </a:rPr>
              <a:t>Ephesians 6:11 </a:t>
            </a:r>
          </a:p>
        </p:txBody>
      </p:sp>
      <p:sp>
        <p:nvSpPr>
          <p:cNvPr id="5" name="TextBox 4">
            <a:extLst>
              <a:ext uri="{FF2B5EF4-FFF2-40B4-BE49-F238E27FC236}">
                <a16:creationId xmlns:a16="http://schemas.microsoft.com/office/drawing/2014/main" id="{FEEDD9BE-5A5C-6DD9-8BB2-11C58E30254D}"/>
              </a:ext>
            </a:extLst>
          </p:cNvPr>
          <p:cNvSpPr txBox="1"/>
          <p:nvPr/>
        </p:nvSpPr>
        <p:spPr>
          <a:xfrm>
            <a:off x="518380" y="5308639"/>
            <a:ext cx="11155239" cy="1323439"/>
          </a:xfrm>
          <a:prstGeom prst="rect">
            <a:avLst/>
          </a:prstGeom>
          <a:solidFill>
            <a:schemeClr val="accent1">
              <a:lumMod val="50000"/>
            </a:schemeClr>
          </a:solidFill>
        </p:spPr>
        <p:style>
          <a:lnRef idx="0">
            <a:schemeClr val="accent3"/>
          </a:lnRef>
          <a:fillRef idx="3">
            <a:schemeClr val="accent3"/>
          </a:fillRef>
          <a:effectRef idx="3">
            <a:schemeClr val="accent3"/>
          </a:effectRef>
          <a:fontRef idx="minor">
            <a:schemeClr val="lt1"/>
          </a:fontRef>
        </p:style>
        <p:txBody>
          <a:bodyPr wrap="square" tIns="91440" bIns="0" rtlCol="0">
            <a:spAutoFit/>
          </a:bodyPr>
          <a:lstStyle/>
          <a:p>
            <a:pPr algn="ctr"/>
            <a:r>
              <a:rPr lang="en-US" sz="2800" dirty="0">
                <a:solidFill>
                  <a:schemeClr val="bg1"/>
                </a:solidFill>
                <a:effectLst>
                  <a:outerShdw blurRad="38100" dist="38100" dir="2700000" algn="tl">
                    <a:srgbClr val="000000">
                      <a:alpha val="43137"/>
                    </a:srgbClr>
                  </a:outerShdw>
                </a:effectLst>
                <a:latin typeface="Nexa Light" panose="02000000000000000000" pitchFamily="2" charset="0"/>
                <a:cs typeface="Poppins" panose="00000500000000000000" pitchFamily="50" charset="0"/>
              </a:rPr>
              <a:t>“Be-sober minded; be watchful, for your adversary the devil prowls around like a roaring lion seeking someone to devour”</a:t>
            </a:r>
          </a:p>
          <a:p>
            <a:pPr algn="r"/>
            <a:r>
              <a:rPr lang="en-US" sz="2400" dirty="0">
                <a:solidFill>
                  <a:schemeClr val="bg1"/>
                </a:solidFill>
                <a:effectLst>
                  <a:outerShdw blurRad="38100" dist="38100" dir="2700000" algn="tl">
                    <a:srgbClr val="000000">
                      <a:alpha val="43137"/>
                    </a:srgbClr>
                  </a:outerShdw>
                </a:effectLst>
                <a:latin typeface="Nexa Light" panose="02000000000000000000" pitchFamily="2" charset="0"/>
                <a:cs typeface="Poppins" panose="00000500000000000000" pitchFamily="50" charset="0"/>
              </a:rPr>
              <a:t>1 Peter 5:8 </a:t>
            </a:r>
          </a:p>
        </p:txBody>
      </p:sp>
    </p:spTree>
    <p:extLst>
      <p:ext uri="{BB962C8B-B14F-4D97-AF65-F5344CB8AC3E}">
        <p14:creationId xmlns:p14="http://schemas.microsoft.com/office/powerpoint/2010/main" val="28749116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4CAC9C-781B-257D-DA96-102B953EAB03}"/>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334589A-6450-A98E-8889-5E34DC91DA15}"/>
              </a:ext>
            </a:extLst>
          </p:cNvPr>
          <p:cNvSpPr txBox="1"/>
          <p:nvPr/>
        </p:nvSpPr>
        <p:spPr>
          <a:xfrm>
            <a:off x="194067" y="752693"/>
            <a:ext cx="11803857" cy="2985433"/>
          </a:xfrm>
          <a:prstGeom prst="rect">
            <a:avLst/>
          </a:prstGeom>
          <a:noFill/>
        </p:spPr>
        <p:txBody>
          <a:bodyPr wrap="square">
            <a:spAutoFit/>
          </a:bodyPr>
          <a:lstStyle/>
          <a:p>
            <a:r>
              <a:rPr lang="en-US" sz="3200" dirty="0">
                <a:effectLst>
                  <a:outerShdw blurRad="38100" dist="38100" dir="2700000" algn="tl">
                    <a:srgbClr val="000000">
                      <a:alpha val="43137"/>
                    </a:srgbClr>
                  </a:outerShdw>
                </a:effectLst>
                <a:latin typeface="Montserrat" panose="02000505000000020004" pitchFamily="2" charset="0"/>
              </a:rPr>
              <a:t>Dear Wormwood, </a:t>
            </a:r>
          </a:p>
          <a:p>
            <a:r>
              <a:rPr lang="en-US" sz="3200" dirty="0">
                <a:latin typeface="Montserrat" panose="02000505000000020004" pitchFamily="2" charset="0"/>
              </a:rPr>
              <a:t>“</a:t>
            </a:r>
            <a:r>
              <a:rPr lang="en-US" sz="3200" dirty="0">
                <a:effectLst>
                  <a:outerShdw blurRad="38100" dist="38100" dir="2700000" algn="tl">
                    <a:srgbClr val="000000">
                      <a:alpha val="43137"/>
                    </a:srgbClr>
                  </a:outerShdw>
                </a:effectLst>
                <a:latin typeface="Montserrat" panose="02000505000000020004" pitchFamily="2" charset="0"/>
              </a:rPr>
              <a:t>There are things for humans to do all day long without His minding in the least—sleeping, washing, eating, drinking, making love, playing, praying, working. Everything has to be twisted before it is any use to us</a:t>
            </a:r>
            <a:r>
              <a:rPr lang="en-US" sz="3200" dirty="0">
                <a:latin typeface="Montserrat" panose="02000505000000020004" pitchFamily="2" charset="0"/>
              </a:rPr>
              <a:t>." </a:t>
            </a:r>
          </a:p>
          <a:p>
            <a:pPr algn="r"/>
            <a:r>
              <a:rPr lang="en-US" sz="2800" dirty="0">
                <a:effectLst>
                  <a:outerShdw blurRad="38100" dist="38100" dir="2700000" algn="tl">
                    <a:srgbClr val="000000">
                      <a:alpha val="43137"/>
                    </a:srgbClr>
                  </a:outerShdw>
                </a:effectLst>
                <a:latin typeface="Montserrat" panose="02000505000000020004" pitchFamily="2" charset="0"/>
              </a:rPr>
              <a:t>(Letter 23: pg. 120) </a:t>
            </a:r>
          </a:p>
        </p:txBody>
      </p:sp>
      <p:sp>
        <p:nvSpPr>
          <p:cNvPr id="5" name="TextBox 4">
            <a:extLst>
              <a:ext uri="{FF2B5EF4-FFF2-40B4-BE49-F238E27FC236}">
                <a16:creationId xmlns:a16="http://schemas.microsoft.com/office/drawing/2014/main" id="{AD998C8A-923E-0272-7208-31AE231EF64C}"/>
              </a:ext>
            </a:extLst>
          </p:cNvPr>
          <p:cNvSpPr txBox="1"/>
          <p:nvPr/>
        </p:nvSpPr>
        <p:spPr>
          <a:xfrm>
            <a:off x="1182305" y="4238465"/>
            <a:ext cx="9827383" cy="830997"/>
          </a:xfrm>
          <a:prstGeom prst="rect">
            <a:avLst/>
          </a:prstGeom>
          <a:effectLst>
            <a:glow rad="101600">
              <a:schemeClr val="tx1">
                <a:alpha val="60000"/>
              </a:schemeClr>
            </a:glow>
            <a:outerShdw blurRad="57150" dist="19050" dir="5400000" algn="ctr" rotWithShape="0">
              <a:srgbClr val="000000">
                <a:alpha val="63000"/>
              </a:srgbClr>
            </a:outerShdw>
          </a:effectLst>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4800" dirty="0">
                <a:effectLst>
                  <a:outerShdw blurRad="38100" dist="25400" dir="5400000" algn="ctr" rotWithShape="0">
                    <a:srgbClr val="000000">
                      <a:alpha val="99000"/>
                    </a:srgbClr>
                  </a:outerShdw>
                </a:effectLst>
                <a:latin typeface="Montserrat" panose="02000505000000020004" pitchFamily="2" charset="0"/>
              </a:rPr>
              <a:t>The Devil Will Attack Subtly</a:t>
            </a:r>
            <a:endParaRPr lang="en-US" sz="4000" dirty="0">
              <a:effectLst>
                <a:outerShdw blurRad="38100" dist="25400" dir="5400000" algn="ctr" rotWithShape="0">
                  <a:srgbClr val="000000">
                    <a:alpha val="99000"/>
                  </a:srgbClr>
                </a:outerShdw>
              </a:effectLst>
              <a:latin typeface="Montserrat" panose="02000505000000020004" pitchFamily="2" charset="0"/>
            </a:endParaRPr>
          </a:p>
        </p:txBody>
      </p:sp>
    </p:spTree>
    <p:extLst>
      <p:ext uri="{BB962C8B-B14F-4D97-AF65-F5344CB8AC3E}">
        <p14:creationId xmlns:p14="http://schemas.microsoft.com/office/powerpoint/2010/main" val="15472305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4CAC9C-781B-257D-DA96-102B953EAB03}"/>
              </a:ext>
            </a:extLst>
          </p:cNvPr>
          <p:cNvPicPr>
            <a:picLocks noChangeAspect="1"/>
          </p:cNvPicPr>
          <p:nvPr/>
        </p:nvPicPr>
        <p:blipFill>
          <a:blip r:embed="rId2"/>
          <a:stretch>
            <a:fillRect/>
          </a:stretch>
        </p:blipFill>
        <p:spPr>
          <a:xfrm>
            <a:off x="0" y="14060"/>
            <a:ext cx="12192000" cy="6858000"/>
          </a:xfrm>
          <a:prstGeom prst="rect">
            <a:avLst/>
          </a:prstGeom>
        </p:spPr>
      </p:pic>
      <p:sp>
        <p:nvSpPr>
          <p:cNvPr id="5" name="TextBox 4">
            <a:extLst>
              <a:ext uri="{FF2B5EF4-FFF2-40B4-BE49-F238E27FC236}">
                <a16:creationId xmlns:a16="http://schemas.microsoft.com/office/drawing/2014/main" id="{AD998C8A-923E-0272-7208-31AE231EF64C}"/>
              </a:ext>
            </a:extLst>
          </p:cNvPr>
          <p:cNvSpPr txBox="1"/>
          <p:nvPr/>
        </p:nvSpPr>
        <p:spPr>
          <a:xfrm>
            <a:off x="1182305" y="4238465"/>
            <a:ext cx="9827383" cy="830997"/>
          </a:xfrm>
          <a:prstGeom prst="rect">
            <a:avLst/>
          </a:prstGeom>
          <a:effectLst>
            <a:glow rad="101600">
              <a:schemeClr val="tx1">
                <a:alpha val="60000"/>
              </a:schemeClr>
            </a:glow>
            <a:outerShdw blurRad="57150" dist="19050" dir="5400000" algn="ctr" rotWithShape="0">
              <a:srgbClr val="000000">
                <a:alpha val="63000"/>
              </a:srgbClr>
            </a:outerShdw>
          </a:effectLst>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4800" dirty="0">
                <a:effectLst>
                  <a:outerShdw blurRad="38100" dist="25400" dir="5400000" algn="ctr" rotWithShape="0">
                    <a:srgbClr val="000000">
                      <a:alpha val="99000"/>
                    </a:srgbClr>
                  </a:outerShdw>
                </a:effectLst>
                <a:latin typeface="Montserrat" panose="02000505000000020004" pitchFamily="2" charset="0"/>
              </a:rPr>
              <a:t>The Devil Will Attack Subtly</a:t>
            </a:r>
            <a:endParaRPr lang="en-US" sz="4000" dirty="0">
              <a:effectLst>
                <a:outerShdw blurRad="38100" dist="25400" dir="5400000" algn="ctr" rotWithShape="0">
                  <a:srgbClr val="000000">
                    <a:alpha val="99000"/>
                  </a:srgbClr>
                </a:outerShdw>
              </a:effectLst>
              <a:latin typeface="Montserrat" panose="02000505000000020004" pitchFamily="2" charset="0"/>
            </a:endParaRPr>
          </a:p>
        </p:txBody>
      </p:sp>
      <p:sp>
        <p:nvSpPr>
          <p:cNvPr id="6" name="TextBox 5">
            <a:extLst>
              <a:ext uri="{FF2B5EF4-FFF2-40B4-BE49-F238E27FC236}">
                <a16:creationId xmlns:a16="http://schemas.microsoft.com/office/drawing/2014/main" id="{9BBCD307-9391-BBF6-451D-7AEF56D86C5B}"/>
              </a:ext>
            </a:extLst>
          </p:cNvPr>
          <p:cNvSpPr txBox="1"/>
          <p:nvPr/>
        </p:nvSpPr>
        <p:spPr>
          <a:xfrm>
            <a:off x="1182305" y="1373040"/>
            <a:ext cx="10533888" cy="2492990"/>
          </a:xfrm>
          <a:prstGeom prst="rect">
            <a:avLst/>
          </a:prstGeom>
          <a:noFill/>
        </p:spPr>
        <p:txBody>
          <a:bodyPr wrap="square">
            <a:spAutoFit/>
          </a:bodyPr>
          <a:lstStyle/>
          <a:p>
            <a:r>
              <a:rPr lang="en-US" sz="3200" dirty="0">
                <a:effectLst>
                  <a:outerShdw blurRad="38100" dist="38100" dir="2700000" algn="tl">
                    <a:srgbClr val="000000">
                      <a:alpha val="43137"/>
                    </a:srgbClr>
                  </a:outerShdw>
                </a:effectLst>
                <a:latin typeface="Montserrat" panose="02000505000000020004" pitchFamily="2" charset="0"/>
              </a:rPr>
              <a:t>“He was a murderer from the beginning and does not stand in the truth because there is no truth in him. Whenever he speaks a lie, he speaks from his own nature, for he is a liar and the father of lies." </a:t>
            </a:r>
          </a:p>
          <a:p>
            <a:pPr algn="r"/>
            <a:r>
              <a:rPr lang="en-US" sz="2800" dirty="0">
                <a:effectLst>
                  <a:outerShdw blurRad="38100" dist="38100" dir="2700000" algn="tl">
                    <a:srgbClr val="000000">
                      <a:alpha val="43137"/>
                    </a:srgbClr>
                  </a:outerShdw>
                </a:effectLst>
                <a:latin typeface="Montserrat" panose="02000505000000020004" pitchFamily="2" charset="0"/>
              </a:rPr>
              <a:t>John 8:44 </a:t>
            </a:r>
          </a:p>
        </p:txBody>
      </p:sp>
      <p:sp>
        <p:nvSpPr>
          <p:cNvPr id="7" name="TextBox 6">
            <a:extLst>
              <a:ext uri="{FF2B5EF4-FFF2-40B4-BE49-F238E27FC236}">
                <a16:creationId xmlns:a16="http://schemas.microsoft.com/office/drawing/2014/main" id="{AA459A83-D547-07F7-6B19-76F1BA4E4DB3}"/>
              </a:ext>
            </a:extLst>
          </p:cNvPr>
          <p:cNvSpPr txBox="1"/>
          <p:nvPr/>
        </p:nvSpPr>
        <p:spPr>
          <a:xfrm>
            <a:off x="304162" y="699035"/>
            <a:ext cx="11631168" cy="3539430"/>
          </a:xfrm>
          <a:prstGeom prst="rect">
            <a:avLst/>
          </a:prstGeom>
          <a:noFill/>
        </p:spPr>
        <p:txBody>
          <a:bodyPr wrap="square">
            <a:spAutoFit/>
          </a:bodyPr>
          <a:lstStyle/>
          <a:p>
            <a:r>
              <a:rPr lang="en-US" sz="2800" dirty="0">
                <a:effectLst>
                  <a:outerShdw blurRad="38100" dist="38100" dir="2700000" algn="tl">
                    <a:srgbClr val="000000">
                      <a:alpha val="43137"/>
                    </a:srgbClr>
                  </a:outerShdw>
                </a:effectLst>
                <a:latin typeface="Montserrat" panose="02000505000000020004" pitchFamily="2" charset="0"/>
              </a:rPr>
              <a:t>“Now the serpent was more crafty than any of the wild animals the Lord God had made. He said to the woman, "Did God really say, 'You must not eat from any tree in the garden'?" 2 The woman said to the serpent, "We may eat fruit from the trees in the garden, 3 but God did say, 'You must not eat fruit from the tree that is in the middle of the garden, and you must not touch it, or you will die.'" 4 "You will not certainly die." </a:t>
            </a:r>
          </a:p>
          <a:p>
            <a:pPr algn="r"/>
            <a:r>
              <a:rPr lang="en-US" sz="2400" dirty="0">
                <a:effectLst>
                  <a:outerShdw blurRad="38100" dist="38100" dir="2700000" algn="tl">
                    <a:srgbClr val="000000">
                      <a:alpha val="43137"/>
                    </a:srgbClr>
                  </a:outerShdw>
                </a:effectLst>
                <a:latin typeface="Montserrat" panose="02000505000000020004" pitchFamily="2" charset="0"/>
              </a:rPr>
              <a:t>Genesis 3:1-4 </a:t>
            </a:r>
          </a:p>
        </p:txBody>
      </p:sp>
    </p:spTree>
    <p:extLst>
      <p:ext uri="{BB962C8B-B14F-4D97-AF65-F5344CB8AC3E}">
        <p14:creationId xmlns:p14="http://schemas.microsoft.com/office/powerpoint/2010/main" val="313677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0" presetClass="exit" presetSubtype="0" fill="hold" grpId="1" nodeType="with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4CAC9C-781B-257D-DA96-102B953EA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D998C8A-923E-0272-7208-31AE231EF64C}"/>
              </a:ext>
            </a:extLst>
          </p:cNvPr>
          <p:cNvSpPr txBox="1"/>
          <p:nvPr/>
        </p:nvSpPr>
        <p:spPr>
          <a:xfrm>
            <a:off x="1182305" y="4238465"/>
            <a:ext cx="9827383" cy="830997"/>
          </a:xfrm>
          <a:prstGeom prst="rect">
            <a:avLst/>
          </a:prstGeom>
          <a:effectLst>
            <a:glow rad="101600">
              <a:schemeClr val="tx1">
                <a:alpha val="60000"/>
              </a:schemeClr>
            </a:glow>
            <a:outerShdw blurRad="57150" dist="19050" dir="5400000" algn="ctr" rotWithShape="0">
              <a:srgbClr val="000000">
                <a:alpha val="63000"/>
              </a:srgbClr>
            </a:outerShdw>
          </a:effectLst>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4800" dirty="0">
                <a:effectLst>
                  <a:outerShdw blurRad="38100" dist="25400" dir="5400000" algn="ctr" rotWithShape="0">
                    <a:srgbClr val="000000">
                      <a:alpha val="99000"/>
                    </a:srgbClr>
                  </a:outerShdw>
                </a:effectLst>
                <a:latin typeface="Montserrat" panose="02000505000000020004" pitchFamily="2" charset="0"/>
              </a:rPr>
              <a:t>The Devil Will Attack Subtly</a:t>
            </a:r>
            <a:endParaRPr lang="en-US" sz="4000" dirty="0">
              <a:effectLst>
                <a:outerShdw blurRad="38100" dist="25400" dir="5400000" algn="ctr" rotWithShape="0">
                  <a:srgbClr val="000000">
                    <a:alpha val="99000"/>
                  </a:srgbClr>
                </a:outerShdw>
              </a:effectLst>
              <a:latin typeface="Montserrat" panose="02000505000000020004" pitchFamily="2" charset="0"/>
            </a:endParaRPr>
          </a:p>
        </p:txBody>
      </p:sp>
      <p:sp>
        <p:nvSpPr>
          <p:cNvPr id="8" name="TextBox 7">
            <a:extLst>
              <a:ext uri="{FF2B5EF4-FFF2-40B4-BE49-F238E27FC236}">
                <a16:creationId xmlns:a16="http://schemas.microsoft.com/office/drawing/2014/main" id="{1993711B-FBAE-D184-3E87-B62830A1E88C}"/>
              </a:ext>
            </a:extLst>
          </p:cNvPr>
          <p:cNvSpPr txBox="1"/>
          <p:nvPr/>
        </p:nvSpPr>
        <p:spPr>
          <a:xfrm>
            <a:off x="4152184" y="1980896"/>
            <a:ext cx="3892076" cy="1077218"/>
          </a:xfrm>
          <a:prstGeom prst="rect">
            <a:avLst/>
          </a:prstGeom>
          <a:solidFill>
            <a:schemeClr val="accent1">
              <a:lumMod val="50000"/>
            </a:schemeClr>
          </a:solidFill>
        </p:spPr>
        <p:style>
          <a:lnRef idx="0">
            <a:schemeClr val="accent3"/>
          </a:lnRef>
          <a:fillRef idx="3">
            <a:schemeClr val="accent3"/>
          </a:fillRef>
          <a:effectRef idx="3">
            <a:schemeClr val="accent3"/>
          </a:effectRef>
          <a:fontRef idx="minor">
            <a:schemeClr val="lt1"/>
          </a:fontRef>
        </p:style>
        <p:txBody>
          <a:bodyPr wrap="square" tIns="91440" bIns="0" rtlCol="0">
            <a:spAutoFit/>
          </a:bodyPr>
          <a:lstStyle/>
          <a:p>
            <a:pPr algn="ctr"/>
            <a:r>
              <a:rPr lang="en-US" sz="3200" b="1" dirty="0">
                <a:solidFill>
                  <a:schemeClr val="bg1"/>
                </a:solidFill>
                <a:effectLst>
                  <a:outerShdw blurRad="38100" dist="38100" dir="2700000" algn="tl">
                    <a:srgbClr val="000000">
                      <a:alpha val="43137"/>
                    </a:srgbClr>
                  </a:outerShdw>
                </a:effectLst>
                <a:latin typeface="Nexa Bold" panose="02000000000000000000" pitchFamily="2" charset="0"/>
                <a:cs typeface="Poppins" panose="00000500000000000000" pitchFamily="50" charset="0"/>
              </a:rPr>
              <a:t>U.S</a:t>
            </a:r>
          </a:p>
          <a:p>
            <a:pPr algn="ctr"/>
            <a:r>
              <a:rPr lang="en-US" sz="3200" b="1" dirty="0">
                <a:solidFill>
                  <a:schemeClr val="bg1"/>
                </a:solidFill>
                <a:effectLst>
                  <a:outerShdw blurRad="38100" dist="38100" dir="2700000" algn="tl">
                    <a:srgbClr val="000000">
                      <a:alpha val="43137"/>
                    </a:srgbClr>
                  </a:outerShdw>
                </a:effectLst>
                <a:latin typeface="Nexa Bold" panose="02000000000000000000" pitchFamily="2" charset="0"/>
                <a:cs typeface="Poppins" panose="00000500000000000000" pitchFamily="50" charset="0"/>
              </a:rPr>
              <a:t>Politics</a:t>
            </a:r>
            <a:endParaRPr lang="en-US" sz="2800" b="1" dirty="0">
              <a:solidFill>
                <a:schemeClr val="bg1"/>
              </a:solidFill>
              <a:effectLst>
                <a:outerShdw blurRad="38100" dist="38100" dir="2700000" algn="tl">
                  <a:srgbClr val="000000">
                    <a:alpha val="43137"/>
                  </a:srgbClr>
                </a:outerShdw>
              </a:effectLst>
              <a:latin typeface="Nexa Bold" panose="02000000000000000000" pitchFamily="2" charset="0"/>
              <a:cs typeface="Poppins" panose="00000500000000000000" pitchFamily="50" charset="0"/>
            </a:endParaRPr>
          </a:p>
        </p:txBody>
      </p:sp>
      <p:sp>
        <p:nvSpPr>
          <p:cNvPr id="9" name="TextBox 8">
            <a:extLst>
              <a:ext uri="{FF2B5EF4-FFF2-40B4-BE49-F238E27FC236}">
                <a16:creationId xmlns:a16="http://schemas.microsoft.com/office/drawing/2014/main" id="{6190CA85-A613-671B-236B-AD40F90E874E}"/>
              </a:ext>
            </a:extLst>
          </p:cNvPr>
          <p:cNvSpPr txBox="1"/>
          <p:nvPr/>
        </p:nvSpPr>
        <p:spPr>
          <a:xfrm>
            <a:off x="127832" y="1980894"/>
            <a:ext cx="3892076" cy="1077218"/>
          </a:xfrm>
          <a:prstGeom prst="rect">
            <a:avLst/>
          </a:prstGeom>
          <a:solidFill>
            <a:schemeClr val="accent1">
              <a:lumMod val="50000"/>
            </a:schemeClr>
          </a:solidFill>
        </p:spPr>
        <p:style>
          <a:lnRef idx="0">
            <a:schemeClr val="accent3"/>
          </a:lnRef>
          <a:fillRef idx="3">
            <a:schemeClr val="accent3"/>
          </a:fillRef>
          <a:effectRef idx="3">
            <a:schemeClr val="accent3"/>
          </a:effectRef>
          <a:fontRef idx="minor">
            <a:schemeClr val="lt1"/>
          </a:fontRef>
        </p:style>
        <p:txBody>
          <a:bodyPr wrap="square" tIns="91440" bIns="0" rtlCol="0">
            <a:spAutoFit/>
          </a:bodyPr>
          <a:lstStyle/>
          <a:p>
            <a:pPr algn="ctr"/>
            <a:r>
              <a:rPr lang="en-US" sz="3200" b="1" dirty="0">
                <a:solidFill>
                  <a:schemeClr val="bg1"/>
                </a:solidFill>
                <a:effectLst>
                  <a:outerShdw blurRad="38100" dist="38100" dir="2700000" algn="tl">
                    <a:srgbClr val="000000">
                      <a:alpha val="43137"/>
                    </a:srgbClr>
                  </a:outerShdw>
                </a:effectLst>
                <a:latin typeface="Nexa Bold" panose="02000000000000000000" pitchFamily="2" charset="0"/>
                <a:cs typeface="Poppins" panose="00000500000000000000" pitchFamily="50" charset="0"/>
              </a:rPr>
              <a:t>Social </a:t>
            </a:r>
          </a:p>
          <a:p>
            <a:pPr algn="ctr"/>
            <a:r>
              <a:rPr lang="en-US" sz="3200" b="1" dirty="0">
                <a:solidFill>
                  <a:schemeClr val="bg1"/>
                </a:solidFill>
                <a:effectLst>
                  <a:outerShdw blurRad="38100" dist="38100" dir="2700000" algn="tl">
                    <a:srgbClr val="000000">
                      <a:alpha val="43137"/>
                    </a:srgbClr>
                  </a:outerShdw>
                </a:effectLst>
                <a:latin typeface="Nexa Bold" panose="02000000000000000000" pitchFamily="2" charset="0"/>
                <a:cs typeface="Poppins" panose="00000500000000000000" pitchFamily="50" charset="0"/>
              </a:rPr>
              <a:t>Media</a:t>
            </a:r>
          </a:p>
        </p:txBody>
      </p:sp>
      <p:sp>
        <p:nvSpPr>
          <p:cNvPr id="10" name="TextBox 9">
            <a:extLst>
              <a:ext uri="{FF2B5EF4-FFF2-40B4-BE49-F238E27FC236}">
                <a16:creationId xmlns:a16="http://schemas.microsoft.com/office/drawing/2014/main" id="{C02AE806-24C5-43E0-5802-CA3C6F91CD63}"/>
              </a:ext>
            </a:extLst>
          </p:cNvPr>
          <p:cNvSpPr txBox="1"/>
          <p:nvPr/>
        </p:nvSpPr>
        <p:spPr>
          <a:xfrm>
            <a:off x="8172091" y="1980895"/>
            <a:ext cx="3892077" cy="1077218"/>
          </a:xfrm>
          <a:prstGeom prst="rect">
            <a:avLst/>
          </a:prstGeom>
          <a:solidFill>
            <a:schemeClr val="accent1">
              <a:lumMod val="50000"/>
            </a:schemeClr>
          </a:solidFill>
        </p:spPr>
        <p:style>
          <a:lnRef idx="0">
            <a:schemeClr val="accent3"/>
          </a:lnRef>
          <a:fillRef idx="3">
            <a:schemeClr val="accent3"/>
          </a:fillRef>
          <a:effectRef idx="3">
            <a:schemeClr val="accent3"/>
          </a:effectRef>
          <a:fontRef idx="minor">
            <a:schemeClr val="lt1"/>
          </a:fontRef>
        </p:style>
        <p:txBody>
          <a:bodyPr wrap="square" tIns="91440" bIns="0" rtlCol="0">
            <a:spAutoFit/>
          </a:bodyPr>
          <a:lstStyle/>
          <a:p>
            <a:pPr algn="ctr"/>
            <a:r>
              <a:rPr lang="en-US" sz="3200" b="1" dirty="0">
                <a:solidFill>
                  <a:schemeClr val="bg1"/>
                </a:solidFill>
                <a:effectLst>
                  <a:outerShdw blurRad="38100" dist="38100" dir="2700000" algn="tl">
                    <a:srgbClr val="000000">
                      <a:alpha val="43137"/>
                    </a:srgbClr>
                  </a:outerShdw>
                </a:effectLst>
                <a:latin typeface="Nexa Bold" panose="02000000000000000000" pitchFamily="2" charset="0"/>
                <a:cs typeface="Poppins" panose="00000500000000000000" pitchFamily="50" charset="0"/>
              </a:rPr>
              <a:t>Bad</a:t>
            </a:r>
          </a:p>
          <a:p>
            <a:pPr algn="ctr"/>
            <a:r>
              <a:rPr lang="en-US" sz="3200" b="1" dirty="0">
                <a:solidFill>
                  <a:schemeClr val="bg1"/>
                </a:solidFill>
                <a:effectLst>
                  <a:outerShdw blurRad="38100" dist="38100" dir="2700000" algn="tl">
                    <a:srgbClr val="000000">
                      <a:alpha val="43137"/>
                    </a:srgbClr>
                  </a:outerShdw>
                </a:effectLst>
                <a:latin typeface="Nexa Bold" panose="02000000000000000000" pitchFamily="2" charset="0"/>
                <a:cs typeface="Poppins" panose="00000500000000000000" pitchFamily="50" charset="0"/>
              </a:rPr>
              <a:t>Relationships</a:t>
            </a:r>
            <a:endParaRPr lang="en-US" sz="2800" b="1" dirty="0">
              <a:solidFill>
                <a:schemeClr val="bg1"/>
              </a:solidFill>
              <a:effectLst>
                <a:outerShdw blurRad="38100" dist="38100" dir="2700000" algn="tl">
                  <a:srgbClr val="000000">
                    <a:alpha val="43137"/>
                  </a:srgbClr>
                </a:outerShdw>
              </a:effectLst>
              <a:latin typeface="Nexa Bold" panose="02000000000000000000" pitchFamily="2" charset="0"/>
              <a:cs typeface="Poppins" panose="00000500000000000000" pitchFamily="50" charset="0"/>
            </a:endParaRPr>
          </a:p>
        </p:txBody>
      </p:sp>
    </p:spTree>
    <p:extLst>
      <p:ext uri="{BB962C8B-B14F-4D97-AF65-F5344CB8AC3E}">
        <p14:creationId xmlns:p14="http://schemas.microsoft.com/office/powerpoint/2010/main" val="90605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4CAC9C-781B-257D-DA96-102B953EAB03}"/>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334589A-6450-A98E-8889-5E34DC91DA15}"/>
              </a:ext>
            </a:extLst>
          </p:cNvPr>
          <p:cNvSpPr txBox="1"/>
          <p:nvPr/>
        </p:nvSpPr>
        <p:spPr>
          <a:xfrm>
            <a:off x="75195" y="166569"/>
            <a:ext cx="11803857" cy="4955203"/>
          </a:xfrm>
          <a:prstGeom prst="rect">
            <a:avLst/>
          </a:prstGeom>
          <a:noFill/>
        </p:spPr>
        <p:txBody>
          <a:bodyPr wrap="square">
            <a:spAutoFit/>
          </a:bodyPr>
          <a:lstStyle/>
          <a:p>
            <a:r>
              <a:rPr lang="en-US" sz="2400" dirty="0">
                <a:effectLst>
                  <a:outerShdw blurRad="38100" dist="38100" dir="2700000" algn="tl">
                    <a:srgbClr val="000000">
                      <a:alpha val="43137"/>
                    </a:srgbClr>
                  </a:outerShdw>
                </a:effectLst>
                <a:latin typeface="Montserrat" panose="02000505000000020004" pitchFamily="2" charset="0"/>
              </a:rPr>
              <a:t>Dear Wormwood, </a:t>
            </a:r>
          </a:p>
          <a:p>
            <a:r>
              <a:rPr lang="en-US" sz="2400" dirty="0">
                <a:effectLst>
                  <a:outerShdw blurRad="38100" dist="38100" dir="2700000" algn="tl">
                    <a:srgbClr val="000000">
                      <a:alpha val="43137"/>
                    </a:srgbClr>
                  </a:outerShdw>
                </a:effectLst>
                <a:latin typeface="Montserrat" panose="02000505000000020004" pitchFamily="2" charset="0"/>
              </a:rPr>
              <a:t>“I once had a patient (that is what they call humans in this book), a sound atheist, who used to read in the British Museum. One day, as he sat reading, I saw a train of thought in his mind beginning to go the wrong way. (probably thoughts about eternity or maybe there being a God…) If I had lost my mind and begun to attempt a defense by argument, I should have been undone. But I was not such a fool. I struck instantly at the part of the man I had best under my control and suggested that it was time he had some lunch. The enemy (God) presumably made the counter suggestion that this was more important than lunch…I said, 'Quite. In fact, it is much too important to tackle at the end of the morning'… Once he was in the street, the battle was won." </a:t>
            </a:r>
          </a:p>
          <a:p>
            <a:pPr algn="r"/>
            <a:r>
              <a:rPr lang="en-US" sz="2000" dirty="0">
                <a:effectLst>
                  <a:outerShdw blurRad="38100" dist="38100" dir="2700000" algn="tl">
                    <a:srgbClr val="000000">
                      <a:alpha val="43137"/>
                    </a:srgbClr>
                  </a:outerShdw>
                </a:effectLst>
                <a:latin typeface="Montserrat" panose="02000505000000020004" pitchFamily="2" charset="0"/>
              </a:rPr>
              <a:t>(Letter 1: pg. 3) </a:t>
            </a:r>
          </a:p>
        </p:txBody>
      </p:sp>
      <p:sp>
        <p:nvSpPr>
          <p:cNvPr id="5" name="TextBox 4">
            <a:extLst>
              <a:ext uri="{FF2B5EF4-FFF2-40B4-BE49-F238E27FC236}">
                <a16:creationId xmlns:a16="http://schemas.microsoft.com/office/drawing/2014/main" id="{AD998C8A-923E-0272-7208-31AE231EF64C}"/>
              </a:ext>
            </a:extLst>
          </p:cNvPr>
          <p:cNvSpPr txBox="1"/>
          <p:nvPr/>
        </p:nvSpPr>
        <p:spPr>
          <a:xfrm>
            <a:off x="409791" y="4867716"/>
            <a:ext cx="7289457" cy="1323439"/>
          </a:xfrm>
          <a:prstGeom prst="rect">
            <a:avLst/>
          </a:prstGeom>
          <a:effectLst>
            <a:glow rad="101600">
              <a:schemeClr val="tx1">
                <a:alpha val="60000"/>
              </a:schemeClr>
            </a:glow>
            <a:outerShdw blurRad="57150" dist="19050" dir="5400000" algn="ctr" rotWithShape="0">
              <a:srgbClr val="000000">
                <a:alpha val="63000"/>
              </a:srgbClr>
            </a:outerShdw>
          </a:effectLst>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4000" dirty="0">
                <a:effectLst>
                  <a:outerShdw blurRad="38100" dist="25400" dir="5400000" algn="ctr" rotWithShape="0">
                    <a:srgbClr val="000000">
                      <a:alpha val="99000"/>
                    </a:srgbClr>
                  </a:outerShdw>
                </a:effectLst>
                <a:latin typeface="Montserrat" panose="02000505000000020004" pitchFamily="2" charset="0"/>
              </a:rPr>
              <a:t>The Devil Will Attack </a:t>
            </a:r>
          </a:p>
          <a:p>
            <a:pPr algn="ctr"/>
            <a:r>
              <a:rPr lang="en-US" sz="4000" dirty="0">
                <a:effectLst>
                  <a:outerShdw blurRad="38100" dist="25400" dir="5400000" algn="ctr" rotWithShape="0">
                    <a:srgbClr val="000000">
                      <a:alpha val="99000"/>
                    </a:srgbClr>
                  </a:outerShdw>
                </a:effectLst>
                <a:latin typeface="Montserrat" panose="02000505000000020004" pitchFamily="2" charset="0"/>
              </a:rPr>
              <a:t>With Distractions</a:t>
            </a:r>
            <a:endParaRPr lang="en-US" sz="3200" dirty="0">
              <a:effectLst>
                <a:outerShdw blurRad="38100" dist="25400" dir="5400000" algn="ctr" rotWithShape="0">
                  <a:srgbClr val="000000">
                    <a:alpha val="99000"/>
                  </a:srgbClr>
                </a:outerShdw>
              </a:effectLst>
              <a:latin typeface="Montserrat" panose="02000505000000020004" pitchFamily="2" charset="0"/>
            </a:endParaRPr>
          </a:p>
        </p:txBody>
      </p:sp>
    </p:spTree>
    <p:extLst>
      <p:ext uri="{BB962C8B-B14F-4D97-AF65-F5344CB8AC3E}">
        <p14:creationId xmlns:p14="http://schemas.microsoft.com/office/powerpoint/2010/main" val="157034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4CAC9C-781B-257D-DA96-102B953EA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D998C8A-923E-0272-7208-31AE231EF64C}"/>
              </a:ext>
            </a:extLst>
          </p:cNvPr>
          <p:cNvSpPr txBox="1"/>
          <p:nvPr/>
        </p:nvSpPr>
        <p:spPr>
          <a:xfrm>
            <a:off x="601815" y="608297"/>
            <a:ext cx="10055671" cy="1569660"/>
          </a:xfrm>
          <a:prstGeom prst="rect">
            <a:avLst/>
          </a:prstGeom>
          <a:effectLst>
            <a:glow rad="101600">
              <a:schemeClr val="tx1">
                <a:alpha val="60000"/>
              </a:schemeClr>
            </a:glow>
            <a:outerShdw blurRad="57150" dist="19050" dir="5400000" algn="ctr" rotWithShape="0">
              <a:srgbClr val="000000">
                <a:alpha val="63000"/>
              </a:srgbClr>
            </a:outerShdw>
          </a:effectLst>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4800" dirty="0">
                <a:effectLst>
                  <a:outerShdw blurRad="38100" dist="25400" dir="5400000" algn="ctr" rotWithShape="0">
                    <a:srgbClr val="000000">
                      <a:alpha val="99000"/>
                    </a:srgbClr>
                  </a:outerShdw>
                </a:effectLst>
                <a:latin typeface="Montserrat" panose="02000505000000020004" pitchFamily="2" charset="0"/>
              </a:rPr>
              <a:t>The Devil Will Attack </a:t>
            </a:r>
          </a:p>
          <a:p>
            <a:pPr algn="ctr"/>
            <a:r>
              <a:rPr lang="en-US" sz="4800" dirty="0">
                <a:effectLst>
                  <a:outerShdw blurRad="38100" dist="25400" dir="5400000" algn="ctr" rotWithShape="0">
                    <a:srgbClr val="000000">
                      <a:alpha val="99000"/>
                    </a:srgbClr>
                  </a:outerShdw>
                </a:effectLst>
                <a:latin typeface="Montserrat" panose="02000505000000020004" pitchFamily="2" charset="0"/>
              </a:rPr>
              <a:t>With Distractions</a:t>
            </a:r>
            <a:endParaRPr lang="en-US" sz="4000" dirty="0">
              <a:effectLst>
                <a:outerShdw blurRad="38100" dist="25400" dir="5400000" algn="ctr" rotWithShape="0">
                  <a:srgbClr val="000000">
                    <a:alpha val="99000"/>
                  </a:srgbClr>
                </a:outerShdw>
              </a:effectLst>
              <a:latin typeface="Montserrat" panose="02000505000000020004" pitchFamily="2" charset="0"/>
            </a:endParaRPr>
          </a:p>
        </p:txBody>
      </p:sp>
      <p:sp>
        <p:nvSpPr>
          <p:cNvPr id="6" name="TextBox 5">
            <a:extLst>
              <a:ext uri="{FF2B5EF4-FFF2-40B4-BE49-F238E27FC236}">
                <a16:creationId xmlns:a16="http://schemas.microsoft.com/office/drawing/2014/main" id="{39CBE80E-510C-4B75-4AE5-F4ECC5325F69}"/>
              </a:ext>
            </a:extLst>
          </p:cNvPr>
          <p:cNvSpPr txBox="1"/>
          <p:nvPr/>
        </p:nvSpPr>
        <p:spPr>
          <a:xfrm>
            <a:off x="601815" y="4821270"/>
            <a:ext cx="3892076" cy="954107"/>
          </a:xfrm>
          <a:prstGeom prst="rect">
            <a:avLst/>
          </a:prstGeom>
          <a:solidFill>
            <a:schemeClr val="accent1">
              <a:lumMod val="50000"/>
            </a:schemeClr>
          </a:solidFill>
        </p:spPr>
        <p:style>
          <a:lnRef idx="0">
            <a:schemeClr val="accent3"/>
          </a:lnRef>
          <a:fillRef idx="3">
            <a:schemeClr val="accent3"/>
          </a:fillRef>
          <a:effectRef idx="3">
            <a:schemeClr val="accent3"/>
          </a:effectRef>
          <a:fontRef idx="minor">
            <a:schemeClr val="lt1"/>
          </a:fontRef>
        </p:style>
        <p:txBody>
          <a:bodyPr wrap="square" tIns="91440" bIns="0" rtlCol="0">
            <a:spAutoFit/>
          </a:bodyPr>
          <a:lstStyle/>
          <a:p>
            <a:pPr algn="ctr"/>
            <a:r>
              <a:rPr lang="en-US" sz="3200" b="1" dirty="0">
                <a:solidFill>
                  <a:schemeClr val="bg1"/>
                </a:solidFill>
                <a:effectLst>
                  <a:outerShdw blurRad="38100" dist="38100" dir="2700000" algn="tl">
                    <a:srgbClr val="000000">
                      <a:alpha val="43137"/>
                    </a:srgbClr>
                  </a:outerShdw>
                </a:effectLst>
                <a:latin typeface="Nexa Bold" panose="02000000000000000000" pitchFamily="2" charset="0"/>
                <a:cs typeface="Poppins" panose="00000500000000000000" pitchFamily="50" charset="0"/>
              </a:rPr>
              <a:t>Demas</a:t>
            </a:r>
          </a:p>
          <a:p>
            <a:pPr algn="ctr"/>
            <a:r>
              <a:rPr lang="en-US" sz="2400" b="1" dirty="0">
                <a:solidFill>
                  <a:schemeClr val="bg1"/>
                </a:solidFill>
                <a:effectLst>
                  <a:outerShdw blurRad="38100" dist="38100" dir="2700000" algn="tl">
                    <a:srgbClr val="000000">
                      <a:alpha val="43137"/>
                    </a:srgbClr>
                  </a:outerShdw>
                </a:effectLst>
                <a:latin typeface="Nexa Bold" panose="02000000000000000000" pitchFamily="2" charset="0"/>
                <a:cs typeface="Poppins" panose="00000500000000000000" pitchFamily="50" charset="0"/>
              </a:rPr>
              <a:t>2 Timothy 4</a:t>
            </a:r>
          </a:p>
        </p:txBody>
      </p:sp>
      <p:sp>
        <p:nvSpPr>
          <p:cNvPr id="7" name="TextBox 6">
            <a:extLst>
              <a:ext uri="{FF2B5EF4-FFF2-40B4-BE49-F238E27FC236}">
                <a16:creationId xmlns:a16="http://schemas.microsoft.com/office/drawing/2014/main" id="{F73387F6-023C-CA5B-522B-B74507B90909}"/>
              </a:ext>
            </a:extLst>
          </p:cNvPr>
          <p:cNvSpPr txBox="1"/>
          <p:nvPr/>
        </p:nvSpPr>
        <p:spPr>
          <a:xfrm>
            <a:off x="601815" y="3738647"/>
            <a:ext cx="3892076" cy="954107"/>
          </a:xfrm>
          <a:prstGeom prst="rect">
            <a:avLst/>
          </a:prstGeom>
          <a:solidFill>
            <a:schemeClr val="accent1">
              <a:lumMod val="50000"/>
            </a:schemeClr>
          </a:solidFill>
        </p:spPr>
        <p:style>
          <a:lnRef idx="0">
            <a:schemeClr val="accent3"/>
          </a:lnRef>
          <a:fillRef idx="3">
            <a:schemeClr val="accent3"/>
          </a:fillRef>
          <a:effectRef idx="3">
            <a:schemeClr val="accent3"/>
          </a:effectRef>
          <a:fontRef idx="minor">
            <a:schemeClr val="lt1"/>
          </a:fontRef>
        </p:style>
        <p:txBody>
          <a:bodyPr wrap="square" tIns="91440" bIns="0" rtlCol="0">
            <a:spAutoFit/>
          </a:bodyPr>
          <a:lstStyle/>
          <a:p>
            <a:pPr algn="ctr"/>
            <a:r>
              <a:rPr lang="en-US" sz="3200" b="1" dirty="0">
                <a:solidFill>
                  <a:schemeClr val="bg1"/>
                </a:solidFill>
                <a:effectLst>
                  <a:outerShdw blurRad="38100" dist="38100" dir="2700000" algn="tl">
                    <a:srgbClr val="000000">
                      <a:alpha val="43137"/>
                    </a:srgbClr>
                  </a:outerShdw>
                </a:effectLst>
                <a:latin typeface="Nexa Bold" panose="02000000000000000000" pitchFamily="2" charset="0"/>
                <a:cs typeface="Poppins" panose="00000500000000000000" pitchFamily="50" charset="0"/>
              </a:rPr>
              <a:t>Martha</a:t>
            </a:r>
          </a:p>
          <a:p>
            <a:pPr algn="ctr"/>
            <a:r>
              <a:rPr lang="en-US" sz="2400" b="1" dirty="0">
                <a:solidFill>
                  <a:schemeClr val="bg1"/>
                </a:solidFill>
                <a:effectLst>
                  <a:outerShdw blurRad="38100" dist="38100" dir="2700000" algn="tl">
                    <a:srgbClr val="000000">
                      <a:alpha val="43137"/>
                    </a:srgbClr>
                  </a:outerShdw>
                </a:effectLst>
                <a:latin typeface="Nexa Bold" panose="02000000000000000000" pitchFamily="2" charset="0"/>
                <a:cs typeface="Poppins" panose="00000500000000000000" pitchFamily="50" charset="0"/>
              </a:rPr>
              <a:t>Luke 10</a:t>
            </a:r>
          </a:p>
        </p:txBody>
      </p:sp>
      <p:sp>
        <p:nvSpPr>
          <p:cNvPr id="8" name="TextBox 7">
            <a:extLst>
              <a:ext uri="{FF2B5EF4-FFF2-40B4-BE49-F238E27FC236}">
                <a16:creationId xmlns:a16="http://schemas.microsoft.com/office/drawing/2014/main" id="{1361FB2C-2693-5A01-2981-776376386E80}"/>
              </a:ext>
            </a:extLst>
          </p:cNvPr>
          <p:cNvSpPr txBox="1"/>
          <p:nvPr/>
        </p:nvSpPr>
        <p:spPr>
          <a:xfrm>
            <a:off x="601815" y="2656024"/>
            <a:ext cx="3892076" cy="954107"/>
          </a:xfrm>
          <a:prstGeom prst="rect">
            <a:avLst/>
          </a:prstGeom>
          <a:solidFill>
            <a:schemeClr val="accent1">
              <a:lumMod val="50000"/>
            </a:schemeClr>
          </a:solidFill>
        </p:spPr>
        <p:style>
          <a:lnRef idx="0">
            <a:schemeClr val="accent3"/>
          </a:lnRef>
          <a:fillRef idx="3">
            <a:schemeClr val="accent3"/>
          </a:fillRef>
          <a:effectRef idx="3">
            <a:schemeClr val="accent3"/>
          </a:effectRef>
          <a:fontRef idx="minor">
            <a:schemeClr val="lt1"/>
          </a:fontRef>
        </p:style>
        <p:txBody>
          <a:bodyPr wrap="square" tIns="91440" bIns="0" rtlCol="0">
            <a:spAutoFit/>
          </a:bodyPr>
          <a:lstStyle/>
          <a:p>
            <a:pPr algn="ctr"/>
            <a:r>
              <a:rPr lang="en-US" sz="3200" b="1" dirty="0">
                <a:solidFill>
                  <a:schemeClr val="bg1"/>
                </a:solidFill>
                <a:effectLst>
                  <a:outerShdw blurRad="38100" dist="38100" dir="2700000" algn="tl">
                    <a:srgbClr val="000000">
                      <a:alpha val="43137"/>
                    </a:srgbClr>
                  </a:outerShdw>
                </a:effectLst>
                <a:latin typeface="Nexa Bold" panose="02000000000000000000" pitchFamily="2" charset="0"/>
                <a:cs typeface="Poppins" panose="00000500000000000000" pitchFamily="50" charset="0"/>
              </a:rPr>
              <a:t>The Rich Man</a:t>
            </a:r>
          </a:p>
          <a:p>
            <a:pPr algn="ctr"/>
            <a:r>
              <a:rPr lang="en-US" sz="2400" b="1" dirty="0">
                <a:solidFill>
                  <a:schemeClr val="bg1"/>
                </a:solidFill>
                <a:effectLst>
                  <a:outerShdw blurRad="38100" dist="38100" dir="2700000" algn="tl">
                    <a:srgbClr val="000000">
                      <a:alpha val="43137"/>
                    </a:srgbClr>
                  </a:outerShdw>
                </a:effectLst>
                <a:latin typeface="Nexa Bold" panose="02000000000000000000" pitchFamily="2" charset="0"/>
                <a:cs typeface="Poppins" panose="00000500000000000000" pitchFamily="50" charset="0"/>
              </a:rPr>
              <a:t>Luke 12</a:t>
            </a:r>
          </a:p>
        </p:txBody>
      </p:sp>
      <p:sp>
        <p:nvSpPr>
          <p:cNvPr id="9" name="TextBox 8">
            <a:extLst>
              <a:ext uri="{FF2B5EF4-FFF2-40B4-BE49-F238E27FC236}">
                <a16:creationId xmlns:a16="http://schemas.microsoft.com/office/drawing/2014/main" id="{7E55BBEE-A50B-325D-E084-59713ECC2673}"/>
              </a:ext>
            </a:extLst>
          </p:cNvPr>
          <p:cNvSpPr txBox="1"/>
          <p:nvPr/>
        </p:nvSpPr>
        <p:spPr>
          <a:xfrm>
            <a:off x="5171451" y="2605278"/>
            <a:ext cx="6590781" cy="3170099"/>
          </a:xfrm>
          <a:prstGeom prst="rect">
            <a:avLst/>
          </a:prstGeom>
          <a:noFill/>
        </p:spPr>
        <p:txBody>
          <a:bodyPr wrap="square">
            <a:spAutoFit/>
          </a:bodyPr>
          <a:lstStyle/>
          <a:p>
            <a:r>
              <a:rPr lang="en-US" sz="2000" dirty="0">
                <a:effectLst>
                  <a:outerShdw blurRad="38100" dist="38100" dir="2700000" algn="tl">
                    <a:srgbClr val="000000">
                      <a:alpha val="43137"/>
                    </a:srgbClr>
                  </a:outerShdw>
                </a:effectLst>
                <a:latin typeface="Montserrat" panose="02000505000000020004" pitchFamily="2" charset="0"/>
              </a:rPr>
              <a:t>“But Martha was distracted with all her preparations; and she came up to Him and said, “Lord, do You not care that my sister has left me to do all the serving alone? Then tell her to help me.” 41 But the Lord answered and said to her, “Martha, Martha, you are worried and bothered about so many things; 42 but only one thing is necessary, for Mary has chosen the good part, which shall not be taken away from her." </a:t>
            </a:r>
          </a:p>
          <a:p>
            <a:pPr algn="r"/>
            <a:r>
              <a:rPr lang="en-US" dirty="0">
                <a:effectLst>
                  <a:outerShdw blurRad="38100" dist="38100" dir="2700000" algn="tl">
                    <a:srgbClr val="000000">
                      <a:alpha val="43137"/>
                    </a:srgbClr>
                  </a:outerShdw>
                </a:effectLst>
                <a:latin typeface="Montserrat" panose="02000505000000020004" pitchFamily="2" charset="0"/>
              </a:rPr>
              <a:t>Luke 10:40-42 </a:t>
            </a:r>
          </a:p>
        </p:txBody>
      </p:sp>
      <p:sp>
        <p:nvSpPr>
          <p:cNvPr id="10" name="TextBox 9">
            <a:extLst>
              <a:ext uri="{FF2B5EF4-FFF2-40B4-BE49-F238E27FC236}">
                <a16:creationId xmlns:a16="http://schemas.microsoft.com/office/drawing/2014/main" id="{388E065F-F7B2-0E20-62EE-58F6E77AEBBD}"/>
              </a:ext>
            </a:extLst>
          </p:cNvPr>
          <p:cNvSpPr txBox="1"/>
          <p:nvPr/>
        </p:nvSpPr>
        <p:spPr>
          <a:xfrm>
            <a:off x="5856058" y="3305907"/>
            <a:ext cx="4937962" cy="1477328"/>
          </a:xfrm>
          <a:prstGeom prst="rect">
            <a:avLst/>
          </a:prstGeom>
          <a:noFill/>
        </p:spPr>
        <p:txBody>
          <a:bodyPr wrap="square">
            <a:spAutoFit/>
          </a:bodyPr>
          <a:lstStyle/>
          <a:p>
            <a:pPr algn="r"/>
            <a:r>
              <a:rPr lang="en-US" sz="2400" dirty="0">
                <a:effectLst>
                  <a:outerShdw blurRad="38100" dist="38100" dir="2700000" algn="tl">
                    <a:srgbClr val="000000">
                      <a:alpha val="43137"/>
                    </a:srgbClr>
                  </a:outerShdw>
                </a:effectLst>
                <a:latin typeface="Montserrat" panose="02000505000000020004" pitchFamily="2" charset="0"/>
              </a:rPr>
              <a:t>“for Demas, having loved this present world, has deserted me and gone to Thessalonica”</a:t>
            </a:r>
          </a:p>
          <a:p>
            <a:pPr algn="r"/>
            <a:r>
              <a:rPr lang="en-US" dirty="0">
                <a:effectLst>
                  <a:outerShdw blurRad="38100" dist="38100" dir="2700000" algn="tl">
                    <a:srgbClr val="000000">
                      <a:alpha val="43137"/>
                    </a:srgbClr>
                  </a:outerShdw>
                </a:effectLst>
                <a:latin typeface="Montserrat" panose="02000505000000020004" pitchFamily="2" charset="0"/>
              </a:rPr>
              <a:t>2 Timothy 4:10 </a:t>
            </a:r>
          </a:p>
        </p:txBody>
      </p:sp>
    </p:spTree>
    <p:extLst>
      <p:ext uri="{BB962C8B-B14F-4D97-AF65-F5344CB8AC3E}">
        <p14:creationId xmlns:p14="http://schemas.microsoft.com/office/powerpoint/2010/main" val="167859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outVertical)">
                                      <p:cBhvr>
                                        <p:cTn id="22" dur="500"/>
                                        <p:tgtEl>
                                          <p:spTgt spid="6"/>
                                        </p:tgtEl>
                                      </p:cBhvr>
                                    </p:animEffect>
                                  </p:childTnLst>
                                </p:cTn>
                              </p:par>
                              <p:par>
                                <p:cTn id="23" presetID="10" presetClass="exit" presetSubtype="0" fill="hold" grpId="1" nodeType="with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9" grpId="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18B8E1-9EDE-F1F6-D850-84D1F4E4990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3575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9454</TotalTime>
  <Words>615</Words>
  <Application>Microsoft Macintosh PowerPoint</Application>
  <PresentationFormat>Widescreen</PresentationFormat>
  <Paragraphs>37</Paragraphs>
  <Slides>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Calibri</vt:lpstr>
      <vt:lpstr>Calibri Light</vt:lpstr>
      <vt:lpstr>Montserrat</vt:lpstr>
      <vt:lpstr>Nexa Bold</vt:lpstr>
      <vt:lpstr>Nexa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Carson Crow</dc:creator>
  <cp:lastModifiedBy>Carson Crow</cp:lastModifiedBy>
  <cp:revision>10</cp:revision>
  <dcterms:created xsi:type="dcterms:W3CDTF">2022-07-29T19:45:42Z</dcterms:created>
  <dcterms:modified xsi:type="dcterms:W3CDTF">2023-12-29T15:47:13Z</dcterms:modified>
</cp:coreProperties>
</file>