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62" r:id="rId4"/>
    <p:sldId id="266" r:id="rId5"/>
    <p:sldId id="263" r:id="rId6"/>
    <p:sldId id="264"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79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28"/>
  </p:normalViewPr>
  <p:slideViewPr>
    <p:cSldViewPr snapToGrid="0">
      <p:cViewPr varScale="1">
        <p:scale>
          <a:sx n="90" d="100"/>
          <a:sy n="90" d="100"/>
        </p:scale>
        <p:origin x="232" y="4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4E796-8A25-E7DC-01E5-A2F3D9B465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1513D8-F601-82CE-E60C-52000CEE80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95D171-3E2F-F079-824D-BAEF4BC5EB79}"/>
              </a:ext>
            </a:extLst>
          </p:cNvPr>
          <p:cNvSpPr>
            <a:spLocks noGrp="1"/>
          </p:cNvSpPr>
          <p:nvPr>
            <p:ph type="dt" sz="half" idx="10"/>
          </p:nvPr>
        </p:nvSpPr>
        <p:spPr/>
        <p:txBody>
          <a:bodyPr/>
          <a:lstStyle/>
          <a:p>
            <a:fld id="{0FE98BFD-E25B-AB4E-AA48-E3D0DD2861A1}" type="datetimeFigureOut">
              <a:rPr lang="en-US" smtClean="0"/>
              <a:t>1/18/24</a:t>
            </a:fld>
            <a:endParaRPr lang="en-US"/>
          </a:p>
        </p:txBody>
      </p:sp>
      <p:sp>
        <p:nvSpPr>
          <p:cNvPr id="5" name="Footer Placeholder 4">
            <a:extLst>
              <a:ext uri="{FF2B5EF4-FFF2-40B4-BE49-F238E27FC236}">
                <a16:creationId xmlns:a16="http://schemas.microsoft.com/office/drawing/2014/main" id="{AFD23481-AAB3-B408-7875-A21A739543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669773-9BE1-1F99-A547-3A5D65E1D5B8}"/>
              </a:ext>
            </a:extLst>
          </p:cNvPr>
          <p:cNvSpPr>
            <a:spLocks noGrp="1"/>
          </p:cNvSpPr>
          <p:nvPr>
            <p:ph type="sldNum" sz="quarter" idx="12"/>
          </p:nvPr>
        </p:nvSpPr>
        <p:spPr/>
        <p:txBody>
          <a:bodyPr/>
          <a:lstStyle/>
          <a:p>
            <a:fld id="{ABF4F25E-92F9-684D-911C-7E2D20E478B7}" type="slidenum">
              <a:rPr lang="en-US" smtClean="0"/>
              <a:t>‹#›</a:t>
            </a:fld>
            <a:endParaRPr lang="en-US"/>
          </a:p>
        </p:txBody>
      </p:sp>
    </p:spTree>
    <p:extLst>
      <p:ext uri="{BB962C8B-B14F-4D97-AF65-F5344CB8AC3E}">
        <p14:creationId xmlns:p14="http://schemas.microsoft.com/office/powerpoint/2010/main" val="32805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C60BE-8EC6-594C-267C-B150B55B4A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8C3E3E4-C926-D622-A3A1-F3B6019245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5CD833-CE51-9F85-AF97-333D75149D66}"/>
              </a:ext>
            </a:extLst>
          </p:cNvPr>
          <p:cNvSpPr>
            <a:spLocks noGrp="1"/>
          </p:cNvSpPr>
          <p:nvPr>
            <p:ph type="dt" sz="half" idx="10"/>
          </p:nvPr>
        </p:nvSpPr>
        <p:spPr/>
        <p:txBody>
          <a:bodyPr/>
          <a:lstStyle/>
          <a:p>
            <a:fld id="{0FE98BFD-E25B-AB4E-AA48-E3D0DD2861A1}" type="datetimeFigureOut">
              <a:rPr lang="en-US" smtClean="0"/>
              <a:t>1/18/24</a:t>
            </a:fld>
            <a:endParaRPr lang="en-US"/>
          </a:p>
        </p:txBody>
      </p:sp>
      <p:sp>
        <p:nvSpPr>
          <p:cNvPr id="5" name="Footer Placeholder 4">
            <a:extLst>
              <a:ext uri="{FF2B5EF4-FFF2-40B4-BE49-F238E27FC236}">
                <a16:creationId xmlns:a16="http://schemas.microsoft.com/office/drawing/2014/main" id="{B8CE4794-904A-9508-D0C0-6CD75E825F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C8A0D5-FE1E-104E-753E-B763CBF79466}"/>
              </a:ext>
            </a:extLst>
          </p:cNvPr>
          <p:cNvSpPr>
            <a:spLocks noGrp="1"/>
          </p:cNvSpPr>
          <p:nvPr>
            <p:ph type="sldNum" sz="quarter" idx="12"/>
          </p:nvPr>
        </p:nvSpPr>
        <p:spPr/>
        <p:txBody>
          <a:bodyPr/>
          <a:lstStyle/>
          <a:p>
            <a:fld id="{ABF4F25E-92F9-684D-911C-7E2D20E478B7}" type="slidenum">
              <a:rPr lang="en-US" smtClean="0"/>
              <a:t>‹#›</a:t>
            </a:fld>
            <a:endParaRPr lang="en-US"/>
          </a:p>
        </p:txBody>
      </p:sp>
    </p:spTree>
    <p:extLst>
      <p:ext uri="{BB962C8B-B14F-4D97-AF65-F5344CB8AC3E}">
        <p14:creationId xmlns:p14="http://schemas.microsoft.com/office/powerpoint/2010/main" val="4011840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32B4B4-92CC-95BE-866A-B9B07807C38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9538C8-E3CE-6A66-9ACA-C528D5920A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EF3401-E3B2-088B-3659-9156BFC0FBCA}"/>
              </a:ext>
            </a:extLst>
          </p:cNvPr>
          <p:cNvSpPr>
            <a:spLocks noGrp="1"/>
          </p:cNvSpPr>
          <p:nvPr>
            <p:ph type="dt" sz="half" idx="10"/>
          </p:nvPr>
        </p:nvSpPr>
        <p:spPr/>
        <p:txBody>
          <a:bodyPr/>
          <a:lstStyle/>
          <a:p>
            <a:fld id="{0FE98BFD-E25B-AB4E-AA48-E3D0DD2861A1}" type="datetimeFigureOut">
              <a:rPr lang="en-US" smtClean="0"/>
              <a:t>1/18/24</a:t>
            </a:fld>
            <a:endParaRPr lang="en-US"/>
          </a:p>
        </p:txBody>
      </p:sp>
      <p:sp>
        <p:nvSpPr>
          <p:cNvPr id="5" name="Footer Placeholder 4">
            <a:extLst>
              <a:ext uri="{FF2B5EF4-FFF2-40B4-BE49-F238E27FC236}">
                <a16:creationId xmlns:a16="http://schemas.microsoft.com/office/drawing/2014/main" id="{93CBB3D7-4C56-5A97-82C9-F6E0A8ACD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0C6D69-83A8-C5E7-615F-31D74093B138}"/>
              </a:ext>
            </a:extLst>
          </p:cNvPr>
          <p:cNvSpPr>
            <a:spLocks noGrp="1"/>
          </p:cNvSpPr>
          <p:nvPr>
            <p:ph type="sldNum" sz="quarter" idx="12"/>
          </p:nvPr>
        </p:nvSpPr>
        <p:spPr/>
        <p:txBody>
          <a:bodyPr/>
          <a:lstStyle/>
          <a:p>
            <a:fld id="{ABF4F25E-92F9-684D-911C-7E2D20E478B7}" type="slidenum">
              <a:rPr lang="en-US" smtClean="0"/>
              <a:t>‹#›</a:t>
            </a:fld>
            <a:endParaRPr lang="en-US"/>
          </a:p>
        </p:txBody>
      </p:sp>
    </p:spTree>
    <p:extLst>
      <p:ext uri="{BB962C8B-B14F-4D97-AF65-F5344CB8AC3E}">
        <p14:creationId xmlns:p14="http://schemas.microsoft.com/office/powerpoint/2010/main" val="1433543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22576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6"/>
          <p:cNvSpPr>
            <a:spLocks noGrp="1"/>
          </p:cNvSpPr>
          <p:nvPr>
            <p:ph type="body" sz="quarter" idx="10" hasCustomPrompt="1"/>
          </p:nvPr>
        </p:nvSpPr>
        <p:spPr>
          <a:xfrm>
            <a:off x="604008" y="604008"/>
            <a:ext cx="10972800" cy="4026715"/>
          </a:xfrm>
        </p:spPr>
        <p:txBody>
          <a:bodyPr anchor="ctr"/>
          <a:lstStyle>
            <a:lvl1pPr algn="ctr">
              <a:defRPr baseline="0"/>
            </a:lvl1pPr>
            <a:lvl2pPr algn="l">
              <a:defRPr/>
            </a:lvl2pPr>
            <a:lvl3pPr algn="l">
              <a:defRPr/>
            </a:lvl3pPr>
            <a:lvl4pPr algn="l">
              <a:defRPr/>
            </a:lvl4pPr>
            <a:lvl5pPr algn="l">
              <a:defRPr/>
            </a:lvl5pPr>
          </a:lstStyle>
          <a:p>
            <a:pPr lvl="0"/>
            <a:r>
              <a:rPr lang="en-US" dirty="0"/>
              <a:t>Add Your Text Here</a:t>
            </a:r>
          </a:p>
        </p:txBody>
      </p:sp>
    </p:spTree>
    <p:extLst>
      <p:ext uri="{BB962C8B-B14F-4D97-AF65-F5344CB8AC3E}">
        <p14:creationId xmlns:p14="http://schemas.microsoft.com/office/powerpoint/2010/main" val="3196526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B5F96-98B5-D3F6-F22F-A10BB6994D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ABE68B-BDF0-47CC-7108-93F39DF271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2BDEB6-9951-252D-9425-CC95DF2A036B}"/>
              </a:ext>
            </a:extLst>
          </p:cNvPr>
          <p:cNvSpPr>
            <a:spLocks noGrp="1"/>
          </p:cNvSpPr>
          <p:nvPr>
            <p:ph type="dt" sz="half" idx="10"/>
          </p:nvPr>
        </p:nvSpPr>
        <p:spPr/>
        <p:txBody>
          <a:bodyPr/>
          <a:lstStyle/>
          <a:p>
            <a:fld id="{0FE98BFD-E25B-AB4E-AA48-E3D0DD2861A1}" type="datetimeFigureOut">
              <a:rPr lang="en-US" smtClean="0"/>
              <a:t>1/18/24</a:t>
            </a:fld>
            <a:endParaRPr lang="en-US"/>
          </a:p>
        </p:txBody>
      </p:sp>
      <p:sp>
        <p:nvSpPr>
          <p:cNvPr id="5" name="Footer Placeholder 4">
            <a:extLst>
              <a:ext uri="{FF2B5EF4-FFF2-40B4-BE49-F238E27FC236}">
                <a16:creationId xmlns:a16="http://schemas.microsoft.com/office/drawing/2014/main" id="{790FA7BE-0E89-F807-FF8B-3262E53363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433948-3BE6-0CB7-080C-7D788AD4C596}"/>
              </a:ext>
            </a:extLst>
          </p:cNvPr>
          <p:cNvSpPr>
            <a:spLocks noGrp="1"/>
          </p:cNvSpPr>
          <p:nvPr>
            <p:ph type="sldNum" sz="quarter" idx="12"/>
          </p:nvPr>
        </p:nvSpPr>
        <p:spPr/>
        <p:txBody>
          <a:bodyPr/>
          <a:lstStyle/>
          <a:p>
            <a:fld id="{ABF4F25E-92F9-684D-911C-7E2D20E478B7}" type="slidenum">
              <a:rPr lang="en-US" smtClean="0"/>
              <a:t>‹#›</a:t>
            </a:fld>
            <a:endParaRPr lang="en-US"/>
          </a:p>
        </p:txBody>
      </p:sp>
    </p:spTree>
    <p:extLst>
      <p:ext uri="{BB962C8B-B14F-4D97-AF65-F5344CB8AC3E}">
        <p14:creationId xmlns:p14="http://schemas.microsoft.com/office/powerpoint/2010/main" val="1589527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06ECF-275A-358E-738A-5693FE1255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B2B3F3-AEB5-1372-DECD-17A4DDFBC8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906D3D-2B38-CF7A-0A05-6704237B7FBC}"/>
              </a:ext>
            </a:extLst>
          </p:cNvPr>
          <p:cNvSpPr>
            <a:spLocks noGrp="1"/>
          </p:cNvSpPr>
          <p:nvPr>
            <p:ph type="dt" sz="half" idx="10"/>
          </p:nvPr>
        </p:nvSpPr>
        <p:spPr/>
        <p:txBody>
          <a:bodyPr/>
          <a:lstStyle/>
          <a:p>
            <a:fld id="{0FE98BFD-E25B-AB4E-AA48-E3D0DD2861A1}" type="datetimeFigureOut">
              <a:rPr lang="en-US" smtClean="0"/>
              <a:t>1/18/24</a:t>
            </a:fld>
            <a:endParaRPr lang="en-US"/>
          </a:p>
        </p:txBody>
      </p:sp>
      <p:sp>
        <p:nvSpPr>
          <p:cNvPr id="5" name="Footer Placeholder 4">
            <a:extLst>
              <a:ext uri="{FF2B5EF4-FFF2-40B4-BE49-F238E27FC236}">
                <a16:creationId xmlns:a16="http://schemas.microsoft.com/office/drawing/2014/main" id="{6D967A53-D5C5-18DA-5F8B-76015291C6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90867D-432A-2CD7-6A0E-D9348F9C2220}"/>
              </a:ext>
            </a:extLst>
          </p:cNvPr>
          <p:cNvSpPr>
            <a:spLocks noGrp="1"/>
          </p:cNvSpPr>
          <p:nvPr>
            <p:ph type="sldNum" sz="quarter" idx="12"/>
          </p:nvPr>
        </p:nvSpPr>
        <p:spPr/>
        <p:txBody>
          <a:bodyPr/>
          <a:lstStyle/>
          <a:p>
            <a:fld id="{ABF4F25E-92F9-684D-911C-7E2D20E478B7}" type="slidenum">
              <a:rPr lang="en-US" smtClean="0"/>
              <a:t>‹#›</a:t>
            </a:fld>
            <a:endParaRPr lang="en-US"/>
          </a:p>
        </p:txBody>
      </p:sp>
    </p:spTree>
    <p:extLst>
      <p:ext uri="{BB962C8B-B14F-4D97-AF65-F5344CB8AC3E}">
        <p14:creationId xmlns:p14="http://schemas.microsoft.com/office/powerpoint/2010/main" val="325924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E7071-C9B3-8761-D58E-BE67D2BD4E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F091BE-674F-4A3A-0216-7D9D3A4DAE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EA8FEE-8A7D-4478-002A-E64FF2B575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F1EC3D-2B64-38A0-A1E8-8284ED9FF2EB}"/>
              </a:ext>
            </a:extLst>
          </p:cNvPr>
          <p:cNvSpPr>
            <a:spLocks noGrp="1"/>
          </p:cNvSpPr>
          <p:nvPr>
            <p:ph type="dt" sz="half" idx="10"/>
          </p:nvPr>
        </p:nvSpPr>
        <p:spPr/>
        <p:txBody>
          <a:bodyPr/>
          <a:lstStyle/>
          <a:p>
            <a:fld id="{0FE98BFD-E25B-AB4E-AA48-E3D0DD2861A1}" type="datetimeFigureOut">
              <a:rPr lang="en-US" smtClean="0"/>
              <a:t>1/18/24</a:t>
            </a:fld>
            <a:endParaRPr lang="en-US"/>
          </a:p>
        </p:txBody>
      </p:sp>
      <p:sp>
        <p:nvSpPr>
          <p:cNvPr id="6" name="Footer Placeholder 5">
            <a:extLst>
              <a:ext uri="{FF2B5EF4-FFF2-40B4-BE49-F238E27FC236}">
                <a16:creationId xmlns:a16="http://schemas.microsoft.com/office/drawing/2014/main" id="{C8C5A50B-040F-FAB7-3E18-D4A65A6670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8C34F8-6334-D49C-CE19-CD6FDBBE5D9D}"/>
              </a:ext>
            </a:extLst>
          </p:cNvPr>
          <p:cNvSpPr>
            <a:spLocks noGrp="1"/>
          </p:cNvSpPr>
          <p:nvPr>
            <p:ph type="sldNum" sz="quarter" idx="12"/>
          </p:nvPr>
        </p:nvSpPr>
        <p:spPr/>
        <p:txBody>
          <a:bodyPr/>
          <a:lstStyle/>
          <a:p>
            <a:fld id="{ABF4F25E-92F9-684D-911C-7E2D20E478B7}" type="slidenum">
              <a:rPr lang="en-US" smtClean="0"/>
              <a:t>‹#›</a:t>
            </a:fld>
            <a:endParaRPr lang="en-US"/>
          </a:p>
        </p:txBody>
      </p:sp>
    </p:spTree>
    <p:extLst>
      <p:ext uri="{BB962C8B-B14F-4D97-AF65-F5344CB8AC3E}">
        <p14:creationId xmlns:p14="http://schemas.microsoft.com/office/powerpoint/2010/main" val="143978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21C6B-ED33-1E9C-0C02-8684155DA2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0D485A-979F-F3FE-377B-7EFDCF046A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B67061-BCB4-12E3-588A-197FBE4496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3C64AA-9202-A9FC-966C-A2567F75C0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51C555-AF9A-C1D9-42C7-F453798286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7199EE-6EC0-DA6E-DCDC-0A0076E4DE0D}"/>
              </a:ext>
            </a:extLst>
          </p:cNvPr>
          <p:cNvSpPr>
            <a:spLocks noGrp="1"/>
          </p:cNvSpPr>
          <p:nvPr>
            <p:ph type="dt" sz="half" idx="10"/>
          </p:nvPr>
        </p:nvSpPr>
        <p:spPr/>
        <p:txBody>
          <a:bodyPr/>
          <a:lstStyle/>
          <a:p>
            <a:fld id="{0FE98BFD-E25B-AB4E-AA48-E3D0DD2861A1}" type="datetimeFigureOut">
              <a:rPr lang="en-US" smtClean="0"/>
              <a:t>1/18/24</a:t>
            </a:fld>
            <a:endParaRPr lang="en-US"/>
          </a:p>
        </p:txBody>
      </p:sp>
      <p:sp>
        <p:nvSpPr>
          <p:cNvPr id="8" name="Footer Placeholder 7">
            <a:extLst>
              <a:ext uri="{FF2B5EF4-FFF2-40B4-BE49-F238E27FC236}">
                <a16:creationId xmlns:a16="http://schemas.microsoft.com/office/drawing/2014/main" id="{9575800B-CE1D-6C69-E984-1EE2279137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14BA15-460F-4CE9-808E-62981B720FB6}"/>
              </a:ext>
            </a:extLst>
          </p:cNvPr>
          <p:cNvSpPr>
            <a:spLocks noGrp="1"/>
          </p:cNvSpPr>
          <p:nvPr>
            <p:ph type="sldNum" sz="quarter" idx="12"/>
          </p:nvPr>
        </p:nvSpPr>
        <p:spPr/>
        <p:txBody>
          <a:bodyPr/>
          <a:lstStyle/>
          <a:p>
            <a:fld id="{ABF4F25E-92F9-684D-911C-7E2D20E478B7}" type="slidenum">
              <a:rPr lang="en-US" smtClean="0"/>
              <a:t>‹#›</a:t>
            </a:fld>
            <a:endParaRPr lang="en-US"/>
          </a:p>
        </p:txBody>
      </p:sp>
    </p:spTree>
    <p:extLst>
      <p:ext uri="{BB962C8B-B14F-4D97-AF65-F5344CB8AC3E}">
        <p14:creationId xmlns:p14="http://schemas.microsoft.com/office/powerpoint/2010/main" val="3619462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27E40-6E7B-1A52-8B99-7EC7EB35B5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E451C30-4AE6-452F-E8DE-73D87363A75C}"/>
              </a:ext>
            </a:extLst>
          </p:cNvPr>
          <p:cNvSpPr>
            <a:spLocks noGrp="1"/>
          </p:cNvSpPr>
          <p:nvPr>
            <p:ph type="dt" sz="half" idx="10"/>
          </p:nvPr>
        </p:nvSpPr>
        <p:spPr/>
        <p:txBody>
          <a:bodyPr/>
          <a:lstStyle/>
          <a:p>
            <a:fld id="{0FE98BFD-E25B-AB4E-AA48-E3D0DD2861A1}" type="datetimeFigureOut">
              <a:rPr lang="en-US" smtClean="0"/>
              <a:t>1/18/24</a:t>
            </a:fld>
            <a:endParaRPr lang="en-US"/>
          </a:p>
        </p:txBody>
      </p:sp>
      <p:sp>
        <p:nvSpPr>
          <p:cNvPr id="4" name="Footer Placeholder 3">
            <a:extLst>
              <a:ext uri="{FF2B5EF4-FFF2-40B4-BE49-F238E27FC236}">
                <a16:creationId xmlns:a16="http://schemas.microsoft.com/office/drawing/2014/main" id="{F4BFF8C9-2A8E-B2DD-9979-E9E895008A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3045BB6-5071-0463-99B7-481CBCC29D01}"/>
              </a:ext>
            </a:extLst>
          </p:cNvPr>
          <p:cNvSpPr>
            <a:spLocks noGrp="1"/>
          </p:cNvSpPr>
          <p:nvPr>
            <p:ph type="sldNum" sz="quarter" idx="12"/>
          </p:nvPr>
        </p:nvSpPr>
        <p:spPr/>
        <p:txBody>
          <a:bodyPr/>
          <a:lstStyle/>
          <a:p>
            <a:fld id="{ABF4F25E-92F9-684D-911C-7E2D20E478B7}" type="slidenum">
              <a:rPr lang="en-US" smtClean="0"/>
              <a:t>‹#›</a:t>
            </a:fld>
            <a:endParaRPr lang="en-US"/>
          </a:p>
        </p:txBody>
      </p:sp>
    </p:spTree>
    <p:extLst>
      <p:ext uri="{BB962C8B-B14F-4D97-AF65-F5344CB8AC3E}">
        <p14:creationId xmlns:p14="http://schemas.microsoft.com/office/powerpoint/2010/main" val="1179005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7F3CBC-C0EE-480C-C6F3-D9D9636E3F28}"/>
              </a:ext>
            </a:extLst>
          </p:cNvPr>
          <p:cNvSpPr>
            <a:spLocks noGrp="1"/>
          </p:cNvSpPr>
          <p:nvPr>
            <p:ph type="dt" sz="half" idx="10"/>
          </p:nvPr>
        </p:nvSpPr>
        <p:spPr/>
        <p:txBody>
          <a:bodyPr/>
          <a:lstStyle/>
          <a:p>
            <a:fld id="{0FE98BFD-E25B-AB4E-AA48-E3D0DD2861A1}" type="datetimeFigureOut">
              <a:rPr lang="en-US" smtClean="0"/>
              <a:t>1/18/24</a:t>
            </a:fld>
            <a:endParaRPr lang="en-US"/>
          </a:p>
        </p:txBody>
      </p:sp>
      <p:sp>
        <p:nvSpPr>
          <p:cNvPr id="3" name="Footer Placeholder 2">
            <a:extLst>
              <a:ext uri="{FF2B5EF4-FFF2-40B4-BE49-F238E27FC236}">
                <a16:creationId xmlns:a16="http://schemas.microsoft.com/office/drawing/2014/main" id="{916061C0-8AE3-2BD5-42C9-F508C1392C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7718DB-4963-C3A6-62E8-A219B9B01A60}"/>
              </a:ext>
            </a:extLst>
          </p:cNvPr>
          <p:cNvSpPr>
            <a:spLocks noGrp="1"/>
          </p:cNvSpPr>
          <p:nvPr>
            <p:ph type="sldNum" sz="quarter" idx="12"/>
          </p:nvPr>
        </p:nvSpPr>
        <p:spPr/>
        <p:txBody>
          <a:bodyPr/>
          <a:lstStyle/>
          <a:p>
            <a:fld id="{ABF4F25E-92F9-684D-911C-7E2D20E478B7}" type="slidenum">
              <a:rPr lang="en-US" smtClean="0"/>
              <a:t>‹#›</a:t>
            </a:fld>
            <a:endParaRPr lang="en-US"/>
          </a:p>
        </p:txBody>
      </p:sp>
    </p:spTree>
    <p:extLst>
      <p:ext uri="{BB962C8B-B14F-4D97-AF65-F5344CB8AC3E}">
        <p14:creationId xmlns:p14="http://schemas.microsoft.com/office/powerpoint/2010/main" val="1202650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A519F-B7D3-0D08-85A5-E7626C1684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5BE828-5569-3949-10BE-56A58FD5CD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DA5A8B-F398-C5A2-11DA-B206666263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93A1CC-2673-4D8C-3863-30635407CFA9}"/>
              </a:ext>
            </a:extLst>
          </p:cNvPr>
          <p:cNvSpPr>
            <a:spLocks noGrp="1"/>
          </p:cNvSpPr>
          <p:nvPr>
            <p:ph type="dt" sz="half" idx="10"/>
          </p:nvPr>
        </p:nvSpPr>
        <p:spPr/>
        <p:txBody>
          <a:bodyPr/>
          <a:lstStyle/>
          <a:p>
            <a:fld id="{0FE98BFD-E25B-AB4E-AA48-E3D0DD2861A1}" type="datetimeFigureOut">
              <a:rPr lang="en-US" smtClean="0"/>
              <a:t>1/18/24</a:t>
            </a:fld>
            <a:endParaRPr lang="en-US"/>
          </a:p>
        </p:txBody>
      </p:sp>
      <p:sp>
        <p:nvSpPr>
          <p:cNvPr id="6" name="Footer Placeholder 5">
            <a:extLst>
              <a:ext uri="{FF2B5EF4-FFF2-40B4-BE49-F238E27FC236}">
                <a16:creationId xmlns:a16="http://schemas.microsoft.com/office/drawing/2014/main" id="{60D708FD-DA60-307F-5A57-E183BF49F9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DB9858-0FCB-789B-B026-A86296BCE3FB}"/>
              </a:ext>
            </a:extLst>
          </p:cNvPr>
          <p:cNvSpPr>
            <a:spLocks noGrp="1"/>
          </p:cNvSpPr>
          <p:nvPr>
            <p:ph type="sldNum" sz="quarter" idx="12"/>
          </p:nvPr>
        </p:nvSpPr>
        <p:spPr/>
        <p:txBody>
          <a:bodyPr/>
          <a:lstStyle/>
          <a:p>
            <a:fld id="{ABF4F25E-92F9-684D-911C-7E2D20E478B7}" type="slidenum">
              <a:rPr lang="en-US" smtClean="0"/>
              <a:t>‹#›</a:t>
            </a:fld>
            <a:endParaRPr lang="en-US"/>
          </a:p>
        </p:txBody>
      </p:sp>
    </p:spTree>
    <p:extLst>
      <p:ext uri="{BB962C8B-B14F-4D97-AF65-F5344CB8AC3E}">
        <p14:creationId xmlns:p14="http://schemas.microsoft.com/office/powerpoint/2010/main" val="167891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4C74A-54AD-95B1-7215-BB6CB1EA04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EC503A-3867-DAAE-21DF-F30ADCD0E3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3E9BF5-BD63-CB16-03FD-8C1EC2AFF4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59B23C-9C1C-FF6E-0ADE-E4EBBAA1C5F1}"/>
              </a:ext>
            </a:extLst>
          </p:cNvPr>
          <p:cNvSpPr>
            <a:spLocks noGrp="1"/>
          </p:cNvSpPr>
          <p:nvPr>
            <p:ph type="dt" sz="half" idx="10"/>
          </p:nvPr>
        </p:nvSpPr>
        <p:spPr/>
        <p:txBody>
          <a:bodyPr/>
          <a:lstStyle/>
          <a:p>
            <a:fld id="{0FE98BFD-E25B-AB4E-AA48-E3D0DD2861A1}" type="datetimeFigureOut">
              <a:rPr lang="en-US" smtClean="0"/>
              <a:t>1/18/24</a:t>
            </a:fld>
            <a:endParaRPr lang="en-US"/>
          </a:p>
        </p:txBody>
      </p:sp>
      <p:sp>
        <p:nvSpPr>
          <p:cNvPr id="6" name="Footer Placeholder 5">
            <a:extLst>
              <a:ext uri="{FF2B5EF4-FFF2-40B4-BE49-F238E27FC236}">
                <a16:creationId xmlns:a16="http://schemas.microsoft.com/office/drawing/2014/main" id="{6CBE0D88-82E9-4494-8971-238FD56880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C14469-16EF-742D-B25C-B7DC5460D5FE}"/>
              </a:ext>
            </a:extLst>
          </p:cNvPr>
          <p:cNvSpPr>
            <a:spLocks noGrp="1"/>
          </p:cNvSpPr>
          <p:nvPr>
            <p:ph type="sldNum" sz="quarter" idx="12"/>
          </p:nvPr>
        </p:nvSpPr>
        <p:spPr/>
        <p:txBody>
          <a:bodyPr/>
          <a:lstStyle/>
          <a:p>
            <a:fld id="{ABF4F25E-92F9-684D-911C-7E2D20E478B7}" type="slidenum">
              <a:rPr lang="en-US" smtClean="0"/>
              <a:t>‹#›</a:t>
            </a:fld>
            <a:endParaRPr lang="en-US"/>
          </a:p>
        </p:txBody>
      </p:sp>
    </p:spTree>
    <p:extLst>
      <p:ext uri="{BB962C8B-B14F-4D97-AF65-F5344CB8AC3E}">
        <p14:creationId xmlns:p14="http://schemas.microsoft.com/office/powerpoint/2010/main" val="1477915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99D19A-90BE-78AD-CDAD-E10F3DB6F1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E52353-A1A0-AC02-78E7-47C4D5114B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F0C3B9-27B7-F6FC-CE28-453C23492A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E98BFD-E25B-AB4E-AA48-E3D0DD2861A1}" type="datetimeFigureOut">
              <a:rPr lang="en-US" smtClean="0"/>
              <a:t>1/18/24</a:t>
            </a:fld>
            <a:endParaRPr lang="en-US"/>
          </a:p>
        </p:txBody>
      </p:sp>
      <p:sp>
        <p:nvSpPr>
          <p:cNvPr id="5" name="Footer Placeholder 4">
            <a:extLst>
              <a:ext uri="{FF2B5EF4-FFF2-40B4-BE49-F238E27FC236}">
                <a16:creationId xmlns:a16="http://schemas.microsoft.com/office/drawing/2014/main" id="{D60A5D8E-8452-4787-DF9A-67E38D52EB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E613AD-B698-EAA6-8192-0E3FB82BA3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F4F25E-92F9-684D-911C-7E2D20E478B7}" type="slidenum">
              <a:rPr lang="en-US" smtClean="0"/>
              <a:t>‹#›</a:t>
            </a:fld>
            <a:endParaRPr lang="en-US"/>
          </a:p>
        </p:txBody>
      </p:sp>
    </p:spTree>
    <p:extLst>
      <p:ext uri="{BB962C8B-B14F-4D97-AF65-F5344CB8AC3E}">
        <p14:creationId xmlns:p14="http://schemas.microsoft.com/office/powerpoint/2010/main" val="3809921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70BE2F-B1EB-059E-40AF-A9C57972D145}"/>
              </a:ext>
            </a:extLst>
          </p:cNvPr>
          <p:cNvSpPr txBox="1"/>
          <p:nvPr/>
        </p:nvSpPr>
        <p:spPr>
          <a:xfrm>
            <a:off x="4822521" y="275573"/>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73325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3-4:The Work Of John The Baptist</a:t>
            </a:r>
          </a:p>
        </p:txBody>
      </p:sp>
      <p:sp>
        <p:nvSpPr>
          <p:cNvPr id="3" name="TextBox 2">
            <a:extLst>
              <a:ext uri="{FF2B5EF4-FFF2-40B4-BE49-F238E27FC236}">
                <a16:creationId xmlns:a16="http://schemas.microsoft.com/office/drawing/2014/main" id="{AA6DF482-8AC1-396F-C9DE-45B5F4483EE4}"/>
              </a:ext>
            </a:extLst>
          </p:cNvPr>
          <p:cNvSpPr txBox="1"/>
          <p:nvPr/>
        </p:nvSpPr>
        <p:spPr>
          <a:xfrm>
            <a:off x="472335" y="3093602"/>
            <a:ext cx="11247329" cy="1200329"/>
          </a:xfrm>
          <a:prstGeom prst="rect">
            <a:avLst/>
          </a:prstGeom>
          <a:solidFill>
            <a:srgbClr val="FDFBDC"/>
          </a:solidFill>
          <a:ln w="19050">
            <a:solidFill>
              <a:srgbClr val="1B252B"/>
            </a:solidFill>
          </a:ln>
        </p:spPr>
        <p:txBody>
          <a:bodyPr wrap="square" rtlCol="0">
            <a:spAutoFit/>
          </a:bodyPr>
          <a:lstStyle/>
          <a:p>
            <a:r>
              <a:rPr lang="en-US" sz="2400" dirty="0">
                <a:latin typeface="Nexa Light" panose="02000000000000000000" pitchFamily="2" charset="0"/>
              </a:rPr>
              <a:t>“Now in those days John the Baptist *came, preaching in the wilderness of Judea, saying, 2 “Repent, for the kingdom of heaven is at hand.”</a:t>
            </a:r>
          </a:p>
          <a:p>
            <a:pPr algn="r"/>
            <a:r>
              <a:rPr lang="en-US" sz="2400" dirty="0">
                <a:latin typeface="Nexa Light" panose="02000000000000000000" pitchFamily="2" charset="0"/>
              </a:rPr>
              <a:t>Matthew 3:1</a:t>
            </a:r>
          </a:p>
        </p:txBody>
      </p:sp>
      <p:sp>
        <p:nvSpPr>
          <p:cNvPr id="4" name="TextBox 3">
            <a:extLst>
              <a:ext uri="{FF2B5EF4-FFF2-40B4-BE49-F238E27FC236}">
                <a16:creationId xmlns:a16="http://schemas.microsoft.com/office/drawing/2014/main" id="{2D8C706F-4B84-D50B-1E4D-CF84EE1B7C0E}"/>
              </a:ext>
            </a:extLst>
          </p:cNvPr>
          <p:cNvSpPr txBox="1"/>
          <p:nvPr/>
        </p:nvSpPr>
        <p:spPr>
          <a:xfrm>
            <a:off x="472335" y="3073056"/>
            <a:ext cx="11247329" cy="1200329"/>
          </a:xfrm>
          <a:prstGeom prst="rect">
            <a:avLst/>
          </a:prstGeom>
          <a:solidFill>
            <a:srgbClr val="FDFBDC"/>
          </a:solidFill>
          <a:ln w="19050">
            <a:solidFill>
              <a:srgbClr val="1B252B"/>
            </a:solidFill>
          </a:ln>
        </p:spPr>
        <p:txBody>
          <a:bodyPr wrap="square" rtlCol="0">
            <a:spAutoFit/>
          </a:bodyPr>
          <a:lstStyle/>
          <a:p>
            <a:r>
              <a:rPr lang="en-US" sz="2400" dirty="0">
                <a:latin typeface="Nexa Light" panose="02000000000000000000" pitchFamily="2" charset="0"/>
              </a:rPr>
              <a:t>“He went into all the country around the Jordan, preaching a baptism of repentance for the forgiveness of sins .”</a:t>
            </a:r>
          </a:p>
          <a:p>
            <a:pPr algn="r"/>
            <a:r>
              <a:rPr lang="en-US" sz="2400" dirty="0">
                <a:latin typeface="Nexa Light" panose="02000000000000000000" pitchFamily="2" charset="0"/>
              </a:rPr>
              <a:t>Luke 3:3</a:t>
            </a:r>
          </a:p>
        </p:txBody>
      </p:sp>
      <p:sp>
        <p:nvSpPr>
          <p:cNvPr id="9" name="TextBox 8">
            <a:extLst>
              <a:ext uri="{FF2B5EF4-FFF2-40B4-BE49-F238E27FC236}">
                <a16:creationId xmlns:a16="http://schemas.microsoft.com/office/drawing/2014/main" id="{6BA6A010-3FC3-3D83-1E76-BB6091E353BA}"/>
              </a:ext>
            </a:extLst>
          </p:cNvPr>
          <p:cNvSpPr txBox="1"/>
          <p:nvPr/>
        </p:nvSpPr>
        <p:spPr>
          <a:xfrm>
            <a:off x="472335" y="2724271"/>
            <a:ext cx="11247329" cy="1938992"/>
          </a:xfrm>
          <a:prstGeom prst="rect">
            <a:avLst/>
          </a:prstGeom>
          <a:solidFill>
            <a:srgbClr val="FDFBDC"/>
          </a:solidFill>
          <a:ln w="19050">
            <a:solidFill>
              <a:srgbClr val="1B252B"/>
            </a:solidFill>
          </a:ln>
        </p:spPr>
        <p:txBody>
          <a:bodyPr wrap="square" rtlCol="0">
            <a:spAutoFit/>
          </a:bodyPr>
          <a:lstStyle/>
          <a:p>
            <a:r>
              <a:rPr lang="en-US" sz="2400" dirty="0">
                <a:latin typeface="Nexa Light" panose="02000000000000000000" pitchFamily="2" charset="0"/>
              </a:rPr>
              <a:t>“3 So Paul asked, “Then what baptism did you receive?” “John’s baptism,” they replied. 4 Paul said, “John’s baptism was a baptism of repentance. He told the people to believe in the one coming after him, that is, in Jesus.” 5 On hearing this, they were baptized in the name of the Lord Jesus.”</a:t>
            </a:r>
          </a:p>
          <a:p>
            <a:pPr algn="r"/>
            <a:r>
              <a:rPr lang="en-US" sz="2400" dirty="0">
                <a:latin typeface="Nexa Light" panose="02000000000000000000" pitchFamily="2" charset="0"/>
              </a:rPr>
              <a:t>Acts 19:3-5</a:t>
            </a:r>
          </a:p>
        </p:txBody>
      </p:sp>
    </p:spTree>
    <p:extLst>
      <p:ext uri="{BB962C8B-B14F-4D97-AF65-F5344CB8AC3E}">
        <p14:creationId xmlns:p14="http://schemas.microsoft.com/office/powerpoint/2010/main" val="37435281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22" presetClass="exit" presetSubtype="4" fill="hold" grpId="1" nodeType="withEffect">
                                  <p:stCondLst>
                                    <p:cond delay="0"/>
                                  </p:stCondLst>
                                  <p:childTnLst>
                                    <p:animEffect transition="out" filter="wipe(down)">
                                      <p:cBhvr>
                                        <p:cTn id="14" dur="500"/>
                                        <p:tgtEl>
                                          <p:spTgt spid="3"/>
                                        </p:tgtEl>
                                      </p:cBhvr>
                                    </p:animEffect>
                                    <p:set>
                                      <p:cBhvr>
                                        <p:cTn id="15" dur="1" fill="hold">
                                          <p:stCondLst>
                                            <p:cond delay="499"/>
                                          </p:stCondLst>
                                        </p:cTn>
                                        <p:tgtEl>
                                          <p:spTgt spid="3"/>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par>
                                <p:cTn id="21" presetID="22" presetClass="exit" presetSubtype="4" fill="hold" grpId="1" nodeType="withEffect">
                                  <p:stCondLst>
                                    <p:cond delay="0"/>
                                  </p:stCondLst>
                                  <p:childTnLst>
                                    <p:animEffect transition="out" filter="wipe(down)">
                                      <p:cBhvr>
                                        <p:cTn id="22" dur="500"/>
                                        <p:tgtEl>
                                          <p:spTgt spid="4"/>
                                        </p:tgtEl>
                                      </p:cBhvr>
                                    </p:animEffect>
                                    <p:set>
                                      <p:cBhvr>
                                        <p:cTn id="23"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0601195"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3-4: The Work Of John The Baptist</a:t>
            </a:r>
          </a:p>
        </p:txBody>
      </p:sp>
      <p:sp>
        <p:nvSpPr>
          <p:cNvPr id="4" name="TextBox 3">
            <a:extLst>
              <a:ext uri="{FF2B5EF4-FFF2-40B4-BE49-F238E27FC236}">
                <a16:creationId xmlns:a16="http://schemas.microsoft.com/office/drawing/2014/main" id="{2D8C706F-4B84-D50B-1E4D-CF84EE1B7C0E}"/>
              </a:ext>
            </a:extLst>
          </p:cNvPr>
          <p:cNvSpPr txBox="1"/>
          <p:nvPr/>
        </p:nvSpPr>
        <p:spPr>
          <a:xfrm>
            <a:off x="472326" y="3455795"/>
            <a:ext cx="11247329" cy="1200329"/>
          </a:xfrm>
          <a:prstGeom prst="rect">
            <a:avLst/>
          </a:prstGeom>
          <a:solidFill>
            <a:srgbClr val="FDFBDC"/>
          </a:solidFill>
          <a:ln w="19050">
            <a:solidFill>
              <a:srgbClr val="1B252B"/>
            </a:solidFill>
          </a:ln>
        </p:spPr>
        <p:txBody>
          <a:bodyPr wrap="square" rtlCol="0">
            <a:spAutoFit/>
          </a:bodyPr>
          <a:lstStyle/>
          <a:p>
            <a:r>
              <a:rPr lang="en-US" sz="2400" dirty="0">
                <a:latin typeface="Nexa Light" panose="02000000000000000000" pitchFamily="2" charset="0"/>
              </a:rPr>
              <a:t>“They replied, “He had a garment of hair and had a leather belt around his waist.” The king said, “That was Elijah the </a:t>
            </a:r>
            <a:r>
              <a:rPr lang="en-US" sz="2400" dirty="0" err="1">
                <a:latin typeface="Nexa Light" panose="02000000000000000000" pitchFamily="2" charset="0"/>
              </a:rPr>
              <a:t>Tishbite</a:t>
            </a:r>
            <a:r>
              <a:rPr lang="en-US" sz="2400" dirty="0">
                <a:latin typeface="Nexa Light" panose="02000000000000000000" pitchFamily="2" charset="0"/>
              </a:rPr>
              <a:t>.”</a:t>
            </a:r>
          </a:p>
          <a:p>
            <a:pPr algn="r"/>
            <a:r>
              <a:rPr lang="en-US" sz="2400" dirty="0">
                <a:latin typeface="Nexa Light" panose="02000000000000000000" pitchFamily="2" charset="0"/>
              </a:rPr>
              <a:t>2 Kings 1:8</a:t>
            </a:r>
          </a:p>
        </p:txBody>
      </p:sp>
      <p:sp>
        <p:nvSpPr>
          <p:cNvPr id="7" name="TextBox 6">
            <a:extLst>
              <a:ext uri="{FF2B5EF4-FFF2-40B4-BE49-F238E27FC236}">
                <a16:creationId xmlns:a16="http://schemas.microsoft.com/office/drawing/2014/main" id="{C3FFAE94-E9BE-9A87-997E-CDE8F5F0D816}"/>
              </a:ext>
            </a:extLst>
          </p:cNvPr>
          <p:cNvSpPr txBox="1"/>
          <p:nvPr/>
        </p:nvSpPr>
        <p:spPr>
          <a:xfrm>
            <a:off x="1127342" y="1196866"/>
            <a:ext cx="9569886" cy="1077218"/>
          </a:xfrm>
          <a:prstGeom prst="rect">
            <a:avLst/>
          </a:prstGeom>
          <a:solidFill>
            <a:srgbClr val="27383E"/>
          </a:solidFill>
          <a:ln>
            <a:solidFill>
              <a:srgbClr val="FDFBDC"/>
            </a:solidFill>
          </a:ln>
        </p:spPr>
        <p:txBody>
          <a:bodyPr wrap="square" rtlCol="0">
            <a:spAutoFit/>
          </a:bodyPr>
          <a:lstStyle/>
          <a:p>
            <a:pPr algn="ctr"/>
            <a:r>
              <a:rPr lang="en-US" sz="3200" b="1" dirty="0">
                <a:solidFill>
                  <a:schemeClr val="bg1"/>
                </a:solidFill>
                <a:latin typeface="Nexa Bold" panose="02000000000000000000" pitchFamily="2" charset="0"/>
              </a:rPr>
              <a:t>Application From: “A garment of camel’s hair and a leather belt around his waist ”</a:t>
            </a:r>
          </a:p>
        </p:txBody>
      </p:sp>
      <p:sp>
        <p:nvSpPr>
          <p:cNvPr id="11" name="TextBox 10">
            <a:extLst>
              <a:ext uri="{FF2B5EF4-FFF2-40B4-BE49-F238E27FC236}">
                <a16:creationId xmlns:a16="http://schemas.microsoft.com/office/drawing/2014/main" id="{43164856-87EE-7956-A973-B1A8B422864A}"/>
              </a:ext>
            </a:extLst>
          </p:cNvPr>
          <p:cNvSpPr txBox="1"/>
          <p:nvPr/>
        </p:nvSpPr>
        <p:spPr>
          <a:xfrm>
            <a:off x="472326" y="3402205"/>
            <a:ext cx="11247329" cy="1200329"/>
          </a:xfrm>
          <a:prstGeom prst="rect">
            <a:avLst/>
          </a:prstGeom>
          <a:solidFill>
            <a:srgbClr val="FDFBDC"/>
          </a:solidFill>
          <a:ln w="19050">
            <a:solidFill>
              <a:srgbClr val="1B252B"/>
            </a:solidFill>
          </a:ln>
        </p:spPr>
        <p:txBody>
          <a:bodyPr wrap="square" rtlCol="0">
            <a:spAutoFit/>
          </a:bodyPr>
          <a:lstStyle/>
          <a:p>
            <a:r>
              <a:rPr lang="en-US" sz="2400" dirty="0">
                <a:latin typeface="Nexa Light" panose="02000000000000000000" pitchFamily="2" charset="0"/>
              </a:rPr>
              <a:t>“Behold I will send you Elijah the prophet before the coming of the great and dreadful day of the Lord.”</a:t>
            </a:r>
          </a:p>
          <a:p>
            <a:pPr algn="r"/>
            <a:r>
              <a:rPr lang="en-US" sz="2400" dirty="0">
                <a:latin typeface="Nexa Light" panose="02000000000000000000" pitchFamily="2" charset="0"/>
              </a:rPr>
              <a:t>Micah 4:5</a:t>
            </a:r>
          </a:p>
        </p:txBody>
      </p:sp>
      <p:sp>
        <p:nvSpPr>
          <p:cNvPr id="3" name="TextBox 2">
            <a:extLst>
              <a:ext uri="{FF2B5EF4-FFF2-40B4-BE49-F238E27FC236}">
                <a16:creationId xmlns:a16="http://schemas.microsoft.com/office/drawing/2014/main" id="{181E8884-E84C-D66F-B3BE-F1F994B6C527}"/>
              </a:ext>
            </a:extLst>
          </p:cNvPr>
          <p:cNvSpPr txBox="1"/>
          <p:nvPr/>
        </p:nvSpPr>
        <p:spPr>
          <a:xfrm>
            <a:off x="472326" y="2717132"/>
            <a:ext cx="11247329" cy="1938992"/>
          </a:xfrm>
          <a:prstGeom prst="rect">
            <a:avLst/>
          </a:prstGeom>
          <a:solidFill>
            <a:srgbClr val="FDFBDC"/>
          </a:solidFill>
          <a:ln w="19050">
            <a:solidFill>
              <a:srgbClr val="1B252B"/>
            </a:solidFill>
          </a:ln>
        </p:spPr>
        <p:txBody>
          <a:bodyPr wrap="square" rtlCol="0">
            <a:spAutoFit/>
          </a:bodyPr>
          <a:lstStyle/>
          <a:p>
            <a:r>
              <a:rPr lang="en-US" sz="2400" dirty="0">
                <a:latin typeface="Nexa Light" panose="02000000000000000000" pitchFamily="2" charset="0"/>
              </a:rPr>
              <a:t>“In the spirit of today’s age, John’s ministry would have been very different. He wouldn’t start in the wilderness. He wouldn’t dress funny. He wouldn’t preach such a straightforward message. He would use marketing surveys and focus groups to hone his message and presentation. John wasn’t motivated by the spirit of today’s age, but by the Spirit of God.”</a:t>
            </a:r>
          </a:p>
        </p:txBody>
      </p:sp>
    </p:spTree>
    <p:extLst>
      <p:ext uri="{BB962C8B-B14F-4D97-AF65-F5344CB8AC3E}">
        <p14:creationId xmlns:p14="http://schemas.microsoft.com/office/powerpoint/2010/main" val="219628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par>
                                <p:cTn id="13" presetID="16" presetClass="exit" presetSubtype="21" fill="hold" grpId="1" nodeType="withEffect">
                                  <p:stCondLst>
                                    <p:cond delay="0"/>
                                  </p:stCondLst>
                                  <p:childTnLst>
                                    <p:animEffect transition="out" filter="barn(inVertical)">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500"/>
                                        <p:tgtEl>
                                          <p:spTgt spid="3"/>
                                        </p:tgtEl>
                                      </p:cBhvr>
                                    </p:animEffect>
                                  </p:childTnLst>
                                </p:cTn>
                              </p:par>
                              <p:par>
                                <p:cTn id="21" presetID="22" presetClass="exit" presetSubtype="4" fill="hold" grpId="1" nodeType="withEffect">
                                  <p:stCondLst>
                                    <p:cond delay="0"/>
                                  </p:stCondLst>
                                  <p:childTnLst>
                                    <p:animEffect transition="out" filter="wipe(down)">
                                      <p:cBhvr>
                                        <p:cTn id="22" dur="500"/>
                                        <p:tgtEl>
                                          <p:spTgt spid="11"/>
                                        </p:tgtEl>
                                      </p:cBhvr>
                                    </p:animEffect>
                                    <p:set>
                                      <p:cBhvr>
                                        <p:cTn id="23"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11" grpId="0" animBg="1"/>
      <p:bldP spid="11" grpId="1"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528181" y="1599911"/>
            <a:ext cx="10601195" cy="523220"/>
          </a:xfrm>
          <a:prstGeom prst="rect">
            <a:avLst/>
          </a:prstGeom>
          <a:noFill/>
        </p:spPr>
        <p:txBody>
          <a:bodyPr wrap="square" rtlCol="0">
            <a:spAutoFit/>
          </a:bodyPr>
          <a:lstStyle/>
          <a:p>
            <a:r>
              <a:rPr lang="en-US" sz="2800" b="1" dirty="0">
                <a:solidFill>
                  <a:schemeClr val="bg1"/>
                </a:solidFill>
                <a:latin typeface="Nexa Bold" panose="02000000000000000000" pitchFamily="2" charset="0"/>
              </a:rPr>
              <a:t>So Why Was Jesus Baptized? </a:t>
            </a:r>
          </a:p>
        </p:txBody>
      </p:sp>
      <p:sp>
        <p:nvSpPr>
          <p:cNvPr id="4" name="TextBox 3">
            <a:extLst>
              <a:ext uri="{FF2B5EF4-FFF2-40B4-BE49-F238E27FC236}">
                <a16:creationId xmlns:a16="http://schemas.microsoft.com/office/drawing/2014/main" id="{2D8C706F-4B84-D50B-1E4D-CF84EE1B7C0E}"/>
              </a:ext>
            </a:extLst>
          </p:cNvPr>
          <p:cNvSpPr txBox="1"/>
          <p:nvPr/>
        </p:nvSpPr>
        <p:spPr>
          <a:xfrm>
            <a:off x="528181" y="4573447"/>
            <a:ext cx="11247329" cy="1569660"/>
          </a:xfrm>
          <a:prstGeom prst="rect">
            <a:avLst/>
          </a:prstGeom>
          <a:solidFill>
            <a:srgbClr val="FDFBDC"/>
          </a:solidFill>
          <a:ln w="19050">
            <a:solidFill>
              <a:srgbClr val="1B252B"/>
            </a:solidFill>
          </a:ln>
        </p:spPr>
        <p:txBody>
          <a:bodyPr wrap="square" rtlCol="0">
            <a:spAutoFit/>
          </a:bodyPr>
          <a:lstStyle/>
          <a:p>
            <a:r>
              <a:rPr lang="en-US" sz="2400" dirty="0">
                <a:latin typeface="Nexa Light" panose="02000000000000000000" pitchFamily="2" charset="0"/>
              </a:rPr>
              <a:t>“16 After being baptized, Jesus came up immediately from the water; and behold, the heavens were opened, and he saw the Spirit of God descending as a dove and lighting on Him,17 and behold, a voice out of the heavens said, “This is My beloved Son, in whom I am well-pleased .”</a:t>
            </a:r>
          </a:p>
        </p:txBody>
      </p:sp>
      <p:sp>
        <p:nvSpPr>
          <p:cNvPr id="3" name="TextBox 2">
            <a:extLst>
              <a:ext uri="{FF2B5EF4-FFF2-40B4-BE49-F238E27FC236}">
                <a16:creationId xmlns:a16="http://schemas.microsoft.com/office/drawing/2014/main" id="{D7B967E4-3044-D23A-7049-0F4AC30D91D6}"/>
              </a:ext>
            </a:extLst>
          </p:cNvPr>
          <p:cNvSpPr txBox="1"/>
          <p:nvPr/>
        </p:nvSpPr>
        <p:spPr>
          <a:xfrm>
            <a:off x="528181" y="565759"/>
            <a:ext cx="11191483"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3-4:The Baptism &amp; Temptation Of Jesus</a:t>
            </a:r>
          </a:p>
        </p:txBody>
      </p:sp>
      <p:sp>
        <p:nvSpPr>
          <p:cNvPr id="8" name="TextBox 7">
            <a:extLst>
              <a:ext uri="{FF2B5EF4-FFF2-40B4-BE49-F238E27FC236}">
                <a16:creationId xmlns:a16="http://schemas.microsoft.com/office/drawing/2014/main" id="{D4BE10E1-631A-851B-47A1-33E9C46A9892}"/>
              </a:ext>
            </a:extLst>
          </p:cNvPr>
          <p:cNvSpPr txBox="1"/>
          <p:nvPr/>
        </p:nvSpPr>
        <p:spPr>
          <a:xfrm>
            <a:off x="672581" y="2255486"/>
            <a:ext cx="11059781" cy="584775"/>
          </a:xfrm>
          <a:prstGeom prst="rect">
            <a:avLst/>
          </a:prstGeom>
          <a:solidFill>
            <a:srgbClr val="5E7978"/>
          </a:solidFill>
          <a:ln>
            <a:solidFill>
              <a:srgbClr val="FDFBDC"/>
            </a:solidFill>
          </a:ln>
        </p:spPr>
        <p:txBody>
          <a:bodyPr wrap="square" rtlCol="0">
            <a:spAutoFit/>
          </a:bodyPr>
          <a:lstStyle/>
          <a:p>
            <a:pPr algn="ctr"/>
            <a:r>
              <a:rPr lang="en-US" sz="3200" dirty="0">
                <a:solidFill>
                  <a:schemeClr val="bg1"/>
                </a:solidFill>
                <a:latin typeface="Nexa Light" panose="02000000000000000000" pitchFamily="2" charset="0"/>
              </a:rPr>
              <a:t>He is providing an example to us that we should follow  </a:t>
            </a:r>
          </a:p>
        </p:txBody>
      </p:sp>
      <p:sp>
        <p:nvSpPr>
          <p:cNvPr id="9" name="TextBox 8">
            <a:extLst>
              <a:ext uri="{FF2B5EF4-FFF2-40B4-BE49-F238E27FC236}">
                <a16:creationId xmlns:a16="http://schemas.microsoft.com/office/drawing/2014/main" id="{C5984C2E-BA39-DD2E-D5C4-792EA80F7C31}"/>
              </a:ext>
            </a:extLst>
          </p:cNvPr>
          <p:cNvSpPr txBox="1"/>
          <p:nvPr/>
        </p:nvSpPr>
        <p:spPr>
          <a:xfrm>
            <a:off x="672581" y="2972616"/>
            <a:ext cx="11059781" cy="584775"/>
          </a:xfrm>
          <a:prstGeom prst="rect">
            <a:avLst/>
          </a:prstGeom>
          <a:solidFill>
            <a:srgbClr val="5E7978"/>
          </a:solidFill>
          <a:ln>
            <a:solidFill>
              <a:srgbClr val="FDFBDC"/>
            </a:solidFill>
          </a:ln>
        </p:spPr>
        <p:txBody>
          <a:bodyPr wrap="square" rtlCol="0">
            <a:spAutoFit/>
          </a:bodyPr>
          <a:lstStyle/>
          <a:p>
            <a:pPr algn="ctr"/>
            <a:r>
              <a:rPr lang="en-US" sz="3200" dirty="0">
                <a:solidFill>
                  <a:schemeClr val="bg1"/>
                </a:solidFill>
                <a:latin typeface="Nexa Light" panose="02000000000000000000" pitchFamily="2" charset="0"/>
              </a:rPr>
              <a:t>He is being “numbered with the transgressors”</a:t>
            </a:r>
          </a:p>
        </p:txBody>
      </p:sp>
      <p:sp>
        <p:nvSpPr>
          <p:cNvPr id="10" name="TextBox 9">
            <a:extLst>
              <a:ext uri="{FF2B5EF4-FFF2-40B4-BE49-F238E27FC236}">
                <a16:creationId xmlns:a16="http://schemas.microsoft.com/office/drawing/2014/main" id="{6C8A9254-A091-3F1D-F7F3-51040A7FE34A}"/>
              </a:ext>
            </a:extLst>
          </p:cNvPr>
          <p:cNvSpPr txBox="1"/>
          <p:nvPr/>
        </p:nvSpPr>
        <p:spPr>
          <a:xfrm>
            <a:off x="672581" y="3697875"/>
            <a:ext cx="11059781" cy="584775"/>
          </a:xfrm>
          <a:prstGeom prst="rect">
            <a:avLst/>
          </a:prstGeom>
          <a:solidFill>
            <a:srgbClr val="5E7978"/>
          </a:solidFill>
          <a:ln>
            <a:solidFill>
              <a:srgbClr val="FDFBDC"/>
            </a:solidFill>
          </a:ln>
        </p:spPr>
        <p:txBody>
          <a:bodyPr wrap="square" rtlCol="0">
            <a:spAutoFit/>
          </a:bodyPr>
          <a:lstStyle/>
          <a:p>
            <a:pPr algn="ctr"/>
            <a:r>
              <a:rPr lang="en-US" sz="3200" dirty="0">
                <a:solidFill>
                  <a:schemeClr val="bg1"/>
                </a:solidFill>
                <a:latin typeface="Nexa Light" panose="02000000000000000000" pitchFamily="2" charset="0"/>
              </a:rPr>
              <a:t>He is signifying the beginning of His work on earth </a:t>
            </a:r>
          </a:p>
        </p:txBody>
      </p:sp>
    </p:spTree>
    <p:extLst>
      <p:ext uri="{BB962C8B-B14F-4D97-AF65-F5344CB8AC3E}">
        <p14:creationId xmlns:p14="http://schemas.microsoft.com/office/powerpoint/2010/main" val="41427420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arn(inVertical)">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65343" y="2896534"/>
            <a:ext cx="10601195" cy="523220"/>
          </a:xfrm>
          <a:prstGeom prst="rect">
            <a:avLst/>
          </a:prstGeom>
          <a:noFill/>
        </p:spPr>
        <p:txBody>
          <a:bodyPr wrap="square" rtlCol="0">
            <a:spAutoFit/>
          </a:bodyPr>
          <a:lstStyle/>
          <a:p>
            <a:r>
              <a:rPr lang="en-US" sz="2800" b="1" dirty="0">
                <a:solidFill>
                  <a:schemeClr val="bg1"/>
                </a:solidFill>
                <a:latin typeface="Nexa Bold" panose="02000000000000000000" pitchFamily="2" charset="0"/>
              </a:rPr>
              <a:t>Who Jesus Has Been Compared To: </a:t>
            </a:r>
          </a:p>
        </p:txBody>
      </p:sp>
      <p:sp>
        <p:nvSpPr>
          <p:cNvPr id="4" name="TextBox 3">
            <a:extLst>
              <a:ext uri="{FF2B5EF4-FFF2-40B4-BE49-F238E27FC236}">
                <a16:creationId xmlns:a16="http://schemas.microsoft.com/office/drawing/2014/main" id="{2D8C706F-4B84-D50B-1E4D-CF84EE1B7C0E}"/>
              </a:ext>
            </a:extLst>
          </p:cNvPr>
          <p:cNvSpPr txBox="1"/>
          <p:nvPr/>
        </p:nvSpPr>
        <p:spPr>
          <a:xfrm>
            <a:off x="640043" y="4423135"/>
            <a:ext cx="11247329" cy="1938992"/>
          </a:xfrm>
          <a:prstGeom prst="rect">
            <a:avLst/>
          </a:prstGeom>
          <a:solidFill>
            <a:srgbClr val="FDFBDC"/>
          </a:solidFill>
          <a:ln w="19050">
            <a:solidFill>
              <a:srgbClr val="1B252B"/>
            </a:solidFill>
          </a:ln>
        </p:spPr>
        <p:txBody>
          <a:bodyPr wrap="square" rtlCol="0">
            <a:spAutoFit/>
          </a:bodyPr>
          <a:lstStyle/>
          <a:p>
            <a:r>
              <a:rPr lang="en-US" sz="2400" dirty="0">
                <a:latin typeface="Nexa Light" panose="02000000000000000000" pitchFamily="2" charset="0"/>
              </a:rPr>
              <a:t>“18 For you know that it was not with perishable things such as silver or gold that you were redeemed from the empty way of life handed down to you from your ancestors, 19 but with the precious blood of Christ, a lamb without blemish or defect.”</a:t>
            </a:r>
          </a:p>
          <a:p>
            <a:pPr algn="r"/>
            <a:r>
              <a:rPr lang="en-US" sz="2400" dirty="0">
                <a:latin typeface="Nexa Light" panose="02000000000000000000" pitchFamily="2" charset="0"/>
              </a:rPr>
              <a:t>1 Peter 1:18-19</a:t>
            </a:r>
          </a:p>
        </p:txBody>
      </p:sp>
      <p:sp>
        <p:nvSpPr>
          <p:cNvPr id="7" name="TextBox 6">
            <a:extLst>
              <a:ext uri="{FF2B5EF4-FFF2-40B4-BE49-F238E27FC236}">
                <a16:creationId xmlns:a16="http://schemas.microsoft.com/office/drawing/2014/main" id="{C3FFAE94-E9BE-9A87-997E-CDE8F5F0D816}"/>
              </a:ext>
            </a:extLst>
          </p:cNvPr>
          <p:cNvSpPr txBox="1"/>
          <p:nvPr/>
        </p:nvSpPr>
        <p:spPr>
          <a:xfrm>
            <a:off x="1363951" y="2153916"/>
            <a:ext cx="8794658" cy="584775"/>
          </a:xfrm>
          <a:prstGeom prst="rect">
            <a:avLst/>
          </a:prstGeom>
          <a:solidFill>
            <a:srgbClr val="27383E"/>
          </a:solidFill>
          <a:ln>
            <a:solidFill>
              <a:srgbClr val="FDFBDC"/>
            </a:solidFill>
          </a:ln>
        </p:spPr>
        <p:txBody>
          <a:bodyPr wrap="square" rtlCol="0">
            <a:spAutoFit/>
          </a:bodyPr>
          <a:lstStyle/>
          <a:p>
            <a:pPr algn="ctr"/>
            <a:r>
              <a:rPr lang="en-US" sz="3200" b="1" dirty="0">
                <a:solidFill>
                  <a:schemeClr val="bg1"/>
                </a:solidFill>
                <a:latin typeface="Nexa Bold" panose="02000000000000000000" pitchFamily="2" charset="0"/>
              </a:rPr>
              <a:t>It Proves Jesus Did What No Other Could Do </a:t>
            </a:r>
          </a:p>
        </p:txBody>
      </p:sp>
      <p:sp>
        <p:nvSpPr>
          <p:cNvPr id="3" name="TextBox 2">
            <a:extLst>
              <a:ext uri="{FF2B5EF4-FFF2-40B4-BE49-F238E27FC236}">
                <a16:creationId xmlns:a16="http://schemas.microsoft.com/office/drawing/2014/main" id="{D7B967E4-3044-D23A-7049-0F4AC30D91D6}"/>
              </a:ext>
            </a:extLst>
          </p:cNvPr>
          <p:cNvSpPr txBox="1"/>
          <p:nvPr/>
        </p:nvSpPr>
        <p:spPr>
          <a:xfrm>
            <a:off x="528181" y="565759"/>
            <a:ext cx="11191483"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3-4:The Baptism &amp; Temptation Of Jesus</a:t>
            </a:r>
          </a:p>
        </p:txBody>
      </p:sp>
      <p:sp>
        <p:nvSpPr>
          <p:cNvPr id="5" name="TextBox 4">
            <a:extLst>
              <a:ext uri="{FF2B5EF4-FFF2-40B4-BE49-F238E27FC236}">
                <a16:creationId xmlns:a16="http://schemas.microsoft.com/office/drawing/2014/main" id="{783F4443-335B-FA74-582B-13D78F5CF29C}"/>
              </a:ext>
            </a:extLst>
          </p:cNvPr>
          <p:cNvSpPr txBox="1"/>
          <p:nvPr/>
        </p:nvSpPr>
        <p:spPr>
          <a:xfrm>
            <a:off x="4722313" y="3561731"/>
            <a:ext cx="3082790" cy="584775"/>
          </a:xfrm>
          <a:prstGeom prst="rect">
            <a:avLst/>
          </a:prstGeom>
          <a:solidFill>
            <a:srgbClr val="5E7978"/>
          </a:solidFill>
          <a:ln>
            <a:solidFill>
              <a:srgbClr val="FDFBDC"/>
            </a:solidFill>
          </a:ln>
        </p:spPr>
        <p:txBody>
          <a:bodyPr wrap="square" rtlCol="0">
            <a:spAutoFit/>
          </a:bodyPr>
          <a:lstStyle/>
          <a:p>
            <a:pPr algn="ctr"/>
            <a:r>
              <a:rPr lang="en-US" sz="3200" b="1" dirty="0">
                <a:solidFill>
                  <a:schemeClr val="bg1"/>
                </a:solidFill>
                <a:latin typeface="Nexa Bold" panose="02000000000000000000" pitchFamily="2" charset="0"/>
              </a:rPr>
              <a:t>Moses</a:t>
            </a:r>
          </a:p>
        </p:txBody>
      </p:sp>
      <p:sp>
        <p:nvSpPr>
          <p:cNvPr id="6" name="TextBox 5">
            <a:extLst>
              <a:ext uri="{FF2B5EF4-FFF2-40B4-BE49-F238E27FC236}">
                <a16:creationId xmlns:a16="http://schemas.microsoft.com/office/drawing/2014/main" id="{8A263D97-7987-2E49-B197-73878E56C52E}"/>
              </a:ext>
            </a:extLst>
          </p:cNvPr>
          <p:cNvSpPr txBox="1"/>
          <p:nvPr/>
        </p:nvSpPr>
        <p:spPr>
          <a:xfrm>
            <a:off x="7953328" y="3566070"/>
            <a:ext cx="3082790" cy="584775"/>
          </a:xfrm>
          <a:prstGeom prst="rect">
            <a:avLst/>
          </a:prstGeom>
          <a:solidFill>
            <a:srgbClr val="5E7978"/>
          </a:solidFill>
          <a:ln>
            <a:solidFill>
              <a:srgbClr val="FDFBDC"/>
            </a:solidFill>
          </a:ln>
        </p:spPr>
        <p:txBody>
          <a:bodyPr wrap="square" rtlCol="0">
            <a:spAutoFit/>
          </a:bodyPr>
          <a:lstStyle/>
          <a:p>
            <a:pPr algn="ctr"/>
            <a:r>
              <a:rPr lang="en-US" sz="3200" b="1" dirty="0">
                <a:solidFill>
                  <a:schemeClr val="bg1"/>
                </a:solidFill>
                <a:latin typeface="Nexa Bold" panose="02000000000000000000" pitchFamily="2" charset="0"/>
              </a:rPr>
              <a:t>Israel </a:t>
            </a:r>
          </a:p>
        </p:txBody>
      </p:sp>
      <p:sp>
        <p:nvSpPr>
          <p:cNvPr id="8" name="TextBox 7">
            <a:extLst>
              <a:ext uri="{FF2B5EF4-FFF2-40B4-BE49-F238E27FC236}">
                <a16:creationId xmlns:a16="http://schemas.microsoft.com/office/drawing/2014/main" id="{D4BE10E1-631A-851B-47A1-33E9C46A9892}"/>
              </a:ext>
            </a:extLst>
          </p:cNvPr>
          <p:cNvSpPr txBox="1"/>
          <p:nvPr/>
        </p:nvSpPr>
        <p:spPr>
          <a:xfrm>
            <a:off x="1491298" y="3561731"/>
            <a:ext cx="3082790" cy="584775"/>
          </a:xfrm>
          <a:prstGeom prst="rect">
            <a:avLst/>
          </a:prstGeom>
          <a:solidFill>
            <a:srgbClr val="5E7978"/>
          </a:solidFill>
          <a:ln>
            <a:solidFill>
              <a:srgbClr val="FDFBDC"/>
            </a:solidFill>
          </a:ln>
        </p:spPr>
        <p:txBody>
          <a:bodyPr wrap="square" rtlCol="0">
            <a:spAutoFit/>
          </a:bodyPr>
          <a:lstStyle/>
          <a:p>
            <a:pPr algn="ctr"/>
            <a:r>
              <a:rPr lang="en-US" sz="3200" b="1" dirty="0">
                <a:solidFill>
                  <a:schemeClr val="bg1"/>
                </a:solidFill>
                <a:latin typeface="Nexa Bold" panose="02000000000000000000" pitchFamily="2" charset="0"/>
              </a:rPr>
              <a:t>David </a:t>
            </a:r>
          </a:p>
        </p:txBody>
      </p:sp>
    </p:spTree>
    <p:extLst>
      <p:ext uri="{BB962C8B-B14F-4D97-AF65-F5344CB8AC3E}">
        <p14:creationId xmlns:p14="http://schemas.microsoft.com/office/powerpoint/2010/main" val="24504007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barn(inVertical)">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7" grpId="0" animBg="1"/>
      <p:bldP spid="5" grpId="0" animBg="1"/>
      <p:bldP spid="6"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8C706F-4B84-D50B-1E4D-CF84EE1B7C0E}"/>
              </a:ext>
            </a:extLst>
          </p:cNvPr>
          <p:cNvSpPr txBox="1"/>
          <p:nvPr/>
        </p:nvSpPr>
        <p:spPr>
          <a:xfrm>
            <a:off x="640043" y="4423135"/>
            <a:ext cx="11247329" cy="1569660"/>
          </a:xfrm>
          <a:prstGeom prst="rect">
            <a:avLst/>
          </a:prstGeom>
          <a:solidFill>
            <a:srgbClr val="FDFBDC"/>
          </a:solidFill>
          <a:ln w="19050">
            <a:solidFill>
              <a:srgbClr val="1B252B"/>
            </a:solidFill>
          </a:ln>
        </p:spPr>
        <p:txBody>
          <a:bodyPr wrap="square" rtlCol="0">
            <a:spAutoFit/>
          </a:bodyPr>
          <a:lstStyle/>
          <a:p>
            <a:r>
              <a:rPr lang="en-US" sz="2400" dirty="0">
                <a:latin typeface="Nexa Light" panose="02000000000000000000" pitchFamily="2" charset="0"/>
              </a:rPr>
              <a:t>“For we do not have a high priest who cannot sympathize with our weaknesses, but One who has been tempted in all things as we are, yet without sin.”</a:t>
            </a:r>
          </a:p>
          <a:p>
            <a:pPr algn="r"/>
            <a:r>
              <a:rPr lang="en-US" sz="2400" dirty="0">
                <a:latin typeface="Nexa Light" panose="02000000000000000000" pitchFamily="2" charset="0"/>
              </a:rPr>
              <a:t>Hebrews 4:15</a:t>
            </a:r>
          </a:p>
        </p:txBody>
      </p:sp>
      <p:sp>
        <p:nvSpPr>
          <p:cNvPr id="7" name="TextBox 6">
            <a:extLst>
              <a:ext uri="{FF2B5EF4-FFF2-40B4-BE49-F238E27FC236}">
                <a16:creationId xmlns:a16="http://schemas.microsoft.com/office/drawing/2014/main" id="{C3FFAE94-E9BE-9A87-997E-CDE8F5F0D816}"/>
              </a:ext>
            </a:extLst>
          </p:cNvPr>
          <p:cNvSpPr txBox="1"/>
          <p:nvPr/>
        </p:nvSpPr>
        <p:spPr>
          <a:xfrm>
            <a:off x="1363951" y="2153916"/>
            <a:ext cx="8794658" cy="584775"/>
          </a:xfrm>
          <a:prstGeom prst="rect">
            <a:avLst/>
          </a:prstGeom>
          <a:solidFill>
            <a:srgbClr val="27383E"/>
          </a:solidFill>
          <a:ln>
            <a:solidFill>
              <a:srgbClr val="FDFBDC"/>
            </a:solidFill>
          </a:ln>
        </p:spPr>
        <p:txBody>
          <a:bodyPr wrap="square" rtlCol="0">
            <a:spAutoFit/>
          </a:bodyPr>
          <a:lstStyle/>
          <a:p>
            <a:pPr algn="ctr"/>
            <a:r>
              <a:rPr lang="en-US" sz="3200" b="1" dirty="0">
                <a:solidFill>
                  <a:schemeClr val="bg1"/>
                </a:solidFill>
                <a:latin typeface="Nexa Bold" panose="02000000000000000000" pitchFamily="2" charset="0"/>
              </a:rPr>
              <a:t>It Proves Jesus Did What No Other Could Do </a:t>
            </a:r>
          </a:p>
        </p:txBody>
      </p:sp>
      <p:sp>
        <p:nvSpPr>
          <p:cNvPr id="3" name="TextBox 2">
            <a:extLst>
              <a:ext uri="{FF2B5EF4-FFF2-40B4-BE49-F238E27FC236}">
                <a16:creationId xmlns:a16="http://schemas.microsoft.com/office/drawing/2014/main" id="{D7B967E4-3044-D23A-7049-0F4AC30D91D6}"/>
              </a:ext>
            </a:extLst>
          </p:cNvPr>
          <p:cNvSpPr txBox="1"/>
          <p:nvPr/>
        </p:nvSpPr>
        <p:spPr>
          <a:xfrm>
            <a:off x="528181" y="565759"/>
            <a:ext cx="11191483"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3-4:The Baptism &amp; Temptation Of Jesus</a:t>
            </a:r>
          </a:p>
        </p:txBody>
      </p:sp>
      <p:sp>
        <p:nvSpPr>
          <p:cNvPr id="9" name="TextBox 8">
            <a:extLst>
              <a:ext uri="{FF2B5EF4-FFF2-40B4-BE49-F238E27FC236}">
                <a16:creationId xmlns:a16="http://schemas.microsoft.com/office/drawing/2014/main" id="{E7857ACB-A36C-B5CD-A110-9D2BAC82A707}"/>
              </a:ext>
            </a:extLst>
          </p:cNvPr>
          <p:cNvSpPr txBox="1"/>
          <p:nvPr/>
        </p:nvSpPr>
        <p:spPr>
          <a:xfrm>
            <a:off x="1363951" y="2996137"/>
            <a:ext cx="8794658" cy="1077218"/>
          </a:xfrm>
          <a:prstGeom prst="rect">
            <a:avLst/>
          </a:prstGeom>
          <a:solidFill>
            <a:srgbClr val="27383E"/>
          </a:solidFill>
          <a:ln>
            <a:solidFill>
              <a:srgbClr val="FDFBDC"/>
            </a:solidFill>
          </a:ln>
        </p:spPr>
        <p:txBody>
          <a:bodyPr wrap="square" rtlCol="0">
            <a:spAutoFit/>
          </a:bodyPr>
          <a:lstStyle/>
          <a:p>
            <a:pPr algn="ctr"/>
            <a:r>
              <a:rPr lang="en-US" sz="3200" b="1" dirty="0">
                <a:solidFill>
                  <a:schemeClr val="bg1"/>
                </a:solidFill>
                <a:latin typeface="Nexa Bold" panose="02000000000000000000" pitchFamily="2" charset="0"/>
              </a:rPr>
              <a:t>Because He Was Tempted He Can Sympathize With Us </a:t>
            </a:r>
          </a:p>
        </p:txBody>
      </p:sp>
      <p:sp>
        <p:nvSpPr>
          <p:cNvPr id="10" name="TextBox 9">
            <a:extLst>
              <a:ext uri="{FF2B5EF4-FFF2-40B4-BE49-F238E27FC236}">
                <a16:creationId xmlns:a16="http://schemas.microsoft.com/office/drawing/2014/main" id="{8F81FF93-6C15-143F-F46E-C5D83872C2B8}"/>
              </a:ext>
            </a:extLst>
          </p:cNvPr>
          <p:cNvSpPr txBox="1"/>
          <p:nvPr/>
        </p:nvSpPr>
        <p:spPr>
          <a:xfrm>
            <a:off x="264089" y="4119310"/>
            <a:ext cx="11719665" cy="2246769"/>
          </a:xfrm>
          <a:prstGeom prst="rect">
            <a:avLst/>
          </a:prstGeom>
          <a:solidFill>
            <a:srgbClr val="FDFBDC"/>
          </a:solidFill>
          <a:ln w="19050">
            <a:solidFill>
              <a:srgbClr val="1B252B"/>
            </a:solidFill>
          </a:ln>
        </p:spPr>
        <p:txBody>
          <a:bodyPr wrap="square" rtlCol="0">
            <a:spAutoFit/>
          </a:bodyPr>
          <a:lstStyle/>
          <a:p>
            <a:r>
              <a:rPr lang="en-US" sz="2000" dirty="0">
                <a:latin typeface="Nexa Light" panose="02000000000000000000" pitchFamily="2" charset="0"/>
              </a:rPr>
              <a:t>“Sometimes we think that because Jesus is God, He could never know temptation the way we do. In part, this is true: Jesus faced temptation much more severely than we ever have or ever will. The Sinless One knows temptation in ways we don’t, because only the one who never gives into temptation knows the full strength of temptation. It is true that Jesus never faced temptation in an inner sense the way we do, because there was never a sinful nature pulling Him to sin from the inside. But He knew the strength and fury of external temptation in a way and to a degree that we can never know. He knows what we go through and He has faced worse.”</a:t>
            </a:r>
          </a:p>
        </p:txBody>
      </p:sp>
    </p:spTree>
    <p:extLst>
      <p:ext uri="{BB962C8B-B14F-4D97-AF65-F5344CB8AC3E}">
        <p14:creationId xmlns:p14="http://schemas.microsoft.com/office/powerpoint/2010/main" val="10494667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par>
                                <p:cTn id="18" presetID="22" presetClass="exit" presetSubtype="4" fill="hold" grpId="1" nodeType="withEffect">
                                  <p:stCondLst>
                                    <p:cond delay="0"/>
                                  </p:stCondLst>
                                  <p:childTnLst>
                                    <p:animEffect transition="out" filter="wipe(down)">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640043" y="1531092"/>
            <a:ext cx="10601195" cy="523220"/>
          </a:xfrm>
          <a:prstGeom prst="rect">
            <a:avLst/>
          </a:prstGeom>
          <a:noFill/>
        </p:spPr>
        <p:txBody>
          <a:bodyPr wrap="square" rtlCol="0">
            <a:spAutoFit/>
          </a:bodyPr>
          <a:lstStyle/>
          <a:p>
            <a:r>
              <a:rPr lang="en-US" sz="2800" b="1" dirty="0">
                <a:solidFill>
                  <a:schemeClr val="bg1"/>
                </a:solidFill>
                <a:latin typeface="Nexa Bold" panose="02000000000000000000" pitchFamily="2" charset="0"/>
              </a:rPr>
              <a:t>Knowing Our Enemy: </a:t>
            </a:r>
          </a:p>
        </p:txBody>
      </p:sp>
      <p:sp>
        <p:nvSpPr>
          <p:cNvPr id="4" name="TextBox 3">
            <a:extLst>
              <a:ext uri="{FF2B5EF4-FFF2-40B4-BE49-F238E27FC236}">
                <a16:creationId xmlns:a16="http://schemas.microsoft.com/office/drawing/2014/main" id="{2D8C706F-4B84-D50B-1E4D-CF84EE1B7C0E}"/>
              </a:ext>
            </a:extLst>
          </p:cNvPr>
          <p:cNvSpPr txBox="1"/>
          <p:nvPr/>
        </p:nvSpPr>
        <p:spPr>
          <a:xfrm>
            <a:off x="528181" y="3959672"/>
            <a:ext cx="11247329" cy="1569660"/>
          </a:xfrm>
          <a:prstGeom prst="rect">
            <a:avLst/>
          </a:prstGeom>
          <a:solidFill>
            <a:srgbClr val="FDFBDC"/>
          </a:solidFill>
          <a:ln w="19050">
            <a:solidFill>
              <a:srgbClr val="1B252B"/>
            </a:solidFill>
          </a:ln>
        </p:spPr>
        <p:txBody>
          <a:bodyPr wrap="square" rtlCol="0">
            <a:spAutoFit/>
          </a:bodyPr>
          <a:lstStyle/>
          <a:p>
            <a:r>
              <a:rPr lang="en-US" sz="2400" dirty="0">
                <a:latin typeface="Nexa Light" panose="02000000000000000000" pitchFamily="2" charset="0"/>
              </a:rPr>
              <a:t>“When we become curved in on ourselves, we play right into the Devil’s hand. His tactics are simple: separate the struggling from the flock by enticing them to respond to sin and anxiety alone, with pride, not with Christ and community.”</a:t>
            </a:r>
          </a:p>
        </p:txBody>
      </p:sp>
      <p:sp>
        <p:nvSpPr>
          <p:cNvPr id="7" name="TextBox 6">
            <a:extLst>
              <a:ext uri="{FF2B5EF4-FFF2-40B4-BE49-F238E27FC236}">
                <a16:creationId xmlns:a16="http://schemas.microsoft.com/office/drawing/2014/main" id="{C3FFAE94-E9BE-9A87-997E-CDE8F5F0D816}"/>
              </a:ext>
            </a:extLst>
          </p:cNvPr>
          <p:cNvSpPr txBox="1"/>
          <p:nvPr/>
        </p:nvSpPr>
        <p:spPr>
          <a:xfrm>
            <a:off x="1363951" y="2153916"/>
            <a:ext cx="8794658" cy="584775"/>
          </a:xfrm>
          <a:prstGeom prst="rect">
            <a:avLst/>
          </a:prstGeom>
          <a:solidFill>
            <a:srgbClr val="27383E"/>
          </a:solidFill>
          <a:ln>
            <a:solidFill>
              <a:srgbClr val="FDFBDC"/>
            </a:solidFill>
          </a:ln>
        </p:spPr>
        <p:txBody>
          <a:bodyPr wrap="square" rtlCol="0">
            <a:spAutoFit/>
          </a:bodyPr>
          <a:lstStyle/>
          <a:p>
            <a:pPr algn="ctr"/>
            <a:r>
              <a:rPr lang="en-US" sz="3200" b="1" dirty="0">
                <a:solidFill>
                  <a:schemeClr val="bg1"/>
                </a:solidFill>
                <a:latin typeface="Nexa Bold" panose="02000000000000000000" pitchFamily="2" charset="0"/>
              </a:rPr>
              <a:t>Attacks When We Are Isolated </a:t>
            </a:r>
          </a:p>
        </p:txBody>
      </p:sp>
      <p:sp>
        <p:nvSpPr>
          <p:cNvPr id="3" name="TextBox 2">
            <a:extLst>
              <a:ext uri="{FF2B5EF4-FFF2-40B4-BE49-F238E27FC236}">
                <a16:creationId xmlns:a16="http://schemas.microsoft.com/office/drawing/2014/main" id="{D7B967E4-3044-D23A-7049-0F4AC30D91D6}"/>
              </a:ext>
            </a:extLst>
          </p:cNvPr>
          <p:cNvSpPr txBox="1"/>
          <p:nvPr/>
        </p:nvSpPr>
        <p:spPr>
          <a:xfrm>
            <a:off x="528181" y="565759"/>
            <a:ext cx="11191483"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3-4:The Baptism &amp; Temptation Of Jesus</a:t>
            </a:r>
          </a:p>
        </p:txBody>
      </p:sp>
      <p:sp>
        <p:nvSpPr>
          <p:cNvPr id="9" name="TextBox 8">
            <a:extLst>
              <a:ext uri="{FF2B5EF4-FFF2-40B4-BE49-F238E27FC236}">
                <a16:creationId xmlns:a16="http://schemas.microsoft.com/office/drawing/2014/main" id="{B57B0E64-4643-B52D-929D-474D2C3006BB}"/>
              </a:ext>
            </a:extLst>
          </p:cNvPr>
          <p:cNvSpPr txBox="1"/>
          <p:nvPr/>
        </p:nvSpPr>
        <p:spPr>
          <a:xfrm>
            <a:off x="1363951" y="2877352"/>
            <a:ext cx="8794658" cy="584775"/>
          </a:xfrm>
          <a:prstGeom prst="rect">
            <a:avLst/>
          </a:prstGeom>
          <a:solidFill>
            <a:srgbClr val="27383E"/>
          </a:solidFill>
          <a:ln>
            <a:solidFill>
              <a:srgbClr val="FDFBDC"/>
            </a:solidFill>
          </a:ln>
        </p:spPr>
        <p:txBody>
          <a:bodyPr wrap="square" rtlCol="0">
            <a:spAutoFit/>
          </a:bodyPr>
          <a:lstStyle/>
          <a:p>
            <a:pPr algn="ctr"/>
            <a:r>
              <a:rPr lang="en-US" sz="3200" b="1" dirty="0">
                <a:solidFill>
                  <a:schemeClr val="bg1"/>
                </a:solidFill>
                <a:latin typeface="Nexa Bold" panose="02000000000000000000" pitchFamily="2" charset="0"/>
              </a:rPr>
              <a:t>Attacks When We Are Hungry </a:t>
            </a:r>
          </a:p>
        </p:txBody>
      </p:sp>
    </p:spTree>
    <p:extLst>
      <p:ext uri="{BB962C8B-B14F-4D97-AF65-F5344CB8AC3E}">
        <p14:creationId xmlns:p14="http://schemas.microsoft.com/office/powerpoint/2010/main" val="6560507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par>
                                <p:cTn id="18" presetID="22" presetClass="exit" presetSubtype="4" fill="hold" grpId="1" nodeType="withEffect">
                                  <p:stCondLst>
                                    <p:cond delay="0"/>
                                  </p:stCondLst>
                                  <p:childTnLst>
                                    <p:animEffect transition="out" filter="wipe(down)">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7"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748</Words>
  <Application>Microsoft Macintosh PowerPoint</Application>
  <PresentationFormat>Widescreen</PresentationFormat>
  <Paragraphs>39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Nexa Bold</vt:lpstr>
      <vt:lpstr>Nexa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Carson Crow</dc:creator>
  <cp:lastModifiedBy>Carson Crow</cp:lastModifiedBy>
  <cp:revision>3</cp:revision>
  <dcterms:created xsi:type="dcterms:W3CDTF">2024-01-18T17:48:46Z</dcterms:created>
  <dcterms:modified xsi:type="dcterms:W3CDTF">2024-01-18T18:24:31Z</dcterms:modified>
</cp:coreProperties>
</file>