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0" r:id="rId3"/>
    <p:sldId id="297" r:id="rId4"/>
    <p:sldId id="29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595"/>
  </p:normalViewPr>
  <p:slideViewPr>
    <p:cSldViewPr snapToGrid="0">
      <p:cViewPr varScale="1">
        <p:scale>
          <a:sx n="90" d="100"/>
          <a:sy n="90" d="100"/>
        </p:scale>
        <p:origin x="232"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C85CB-EE34-FA1A-4895-8017F4C516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89CDFC-E7D4-DDD5-1D0C-CEEB75FAE9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3A4A3D-487E-1DED-8855-DCBC7F8A8560}"/>
              </a:ext>
            </a:extLst>
          </p:cNvPr>
          <p:cNvSpPr>
            <a:spLocks noGrp="1"/>
          </p:cNvSpPr>
          <p:nvPr>
            <p:ph type="dt" sz="half" idx="10"/>
          </p:nvPr>
        </p:nvSpPr>
        <p:spPr/>
        <p:txBody>
          <a:bodyPr/>
          <a:lstStyle/>
          <a:p>
            <a:fld id="{0F5A186F-A734-D84D-BE6D-CD94BC1FD48D}" type="datetimeFigureOut">
              <a:rPr lang="en-US" smtClean="0"/>
              <a:t>2/23/24</a:t>
            </a:fld>
            <a:endParaRPr lang="en-US"/>
          </a:p>
        </p:txBody>
      </p:sp>
      <p:sp>
        <p:nvSpPr>
          <p:cNvPr id="5" name="Footer Placeholder 4">
            <a:extLst>
              <a:ext uri="{FF2B5EF4-FFF2-40B4-BE49-F238E27FC236}">
                <a16:creationId xmlns:a16="http://schemas.microsoft.com/office/drawing/2014/main" id="{295C0DAE-2F7E-A759-7733-D223A7A9A0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0C76A-DBF9-5C74-06B9-70894D2EC302}"/>
              </a:ext>
            </a:extLst>
          </p:cNvPr>
          <p:cNvSpPr>
            <a:spLocks noGrp="1"/>
          </p:cNvSpPr>
          <p:nvPr>
            <p:ph type="sldNum" sz="quarter" idx="12"/>
          </p:nvPr>
        </p:nvSpPr>
        <p:spPr/>
        <p:txBody>
          <a:bodyPr/>
          <a:lstStyle/>
          <a:p>
            <a:fld id="{37F7E618-133A-114F-BE2D-6C2D1DA08A18}" type="slidenum">
              <a:rPr lang="en-US" smtClean="0"/>
              <a:t>‹#›</a:t>
            </a:fld>
            <a:endParaRPr lang="en-US"/>
          </a:p>
        </p:txBody>
      </p:sp>
    </p:spTree>
    <p:extLst>
      <p:ext uri="{BB962C8B-B14F-4D97-AF65-F5344CB8AC3E}">
        <p14:creationId xmlns:p14="http://schemas.microsoft.com/office/powerpoint/2010/main" val="754089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5977-9548-40B5-7FD6-52685DF662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3A08DB-B0EC-457E-A6CF-113AD963CC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6FCCB-C715-103A-A0FA-C66DA006DAEA}"/>
              </a:ext>
            </a:extLst>
          </p:cNvPr>
          <p:cNvSpPr>
            <a:spLocks noGrp="1"/>
          </p:cNvSpPr>
          <p:nvPr>
            <p:ph type="dt" sz="half" idx="10"/>
          </p:nvPr>
        </p:nvSpPr>
        <p:spPr/>
        <p:txBody>
          <a:bodyPr/>
          <a:lstStyle/>
          <a:p>
            <a:fld id="{0F5A186F-A734-D84D-BE6D-CD94BC1FD48D}" type="datetimeFigureOut">
              <a:rPr lang="en-US" smtClean="0"/>
              <a:t>2/23/24</a:t>
            </a:fld>
            <a:endParaRPr lang="en-US"/>
          </a:p>
        </p:txBody>
      </p:sp>
      <p:sp>
        <p:nvSpPr>
          <p:cNvPr id="5" name="Footer Placeholder 4">
            <a:extLst>
              <a:ext uri="{FF2B5EF4-FFF2-40B4-BE49-F238E27FC236}">
                <a16:creationId xmlns:a16="http://schemas.microsoft.com/office/drawing/2014/main" id="{29EF96A6-4DF8-0A94-864F-EDAEDA3DE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099814-B459-6473-7CF1-F369D28687DD}"/>
              </a:ext>
            </a:extLst>
          </p:cNvPr>
          <p:cNvSpPr>
            <a:spLocks noGrp="1"/>
          </p:cNvSpPr>
          <p:nvPr>
            <p:ph type="sldNum" sz="quarter" idx="12"/>
          </p:nvPr>
        </p:nvSpPr>
        <p:spPr/>
        <p:txBody>
          <a:bodyPr/>
          <a:lstStyle/>
          <a:p>
            <a:fld id="{37F7E618-133A-114F-BE2D-6C2D1DA08A18}" type="slidenum">
              <a:rPr lang="en-US" smtClean="0"/>
              <a:t>‹#›</a:t>
            </a:fld>
            <a:endParaRPr lang="en-US"/>
          </a:p>
        </p:txBody>
      </p:sp>
    </p:spTree>
    <p:extLst>
      <p:ext uri="{BB962C8B-B14F-4D97-AF65-F5344CB8AC3E}">
        <p14:creationId xmlns:p14="http://schemas.microsoft.com/office/powerpoint/2010/main" val="3340616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7436CC-63DC-6323-BF01-0E6D9410BD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3B6A69-211B-8FCD-C54A-42816FC50A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3EAF2A-70E5-451E-D7AE-49517C95B94C}"/>
              </a:ext>
            </a:extLst>
          </p:cNvPr>
          <p:cNvSpPr>
            <a:spLocks noGrp="1"/>
          </p:cNvSpPr>
          <p:nvPr>
            <p:ph type="dt" sz="half" idx="10"/>
          </p:nvPr>
        </p:nvSpPr>
        <p:spPr/>
        <p:txBody>
          <a:bodyPr/>
          <a:lstStyle/>
          <a:p>
            <a:fld id="{0F5A186F-A734-D84D-BE6D-CD94BC1FD48D}" type="datetimeFigureOut">
              <a:rPr lang="en-US" smtClean="0"/>
              <a:t>2/23/24</a:t>
            </a:fld>
            <a:endParaRPr lang="en-US"/>
          </a:p>
        </p:txBody>
      </p:sp>
      <p:sp>
        <p:nvSpPr>
          <p:cNvPr id="5" name="Footer Placeholder 4">
            <a:extLst>
              <a:ext uri="{FF2B5EF4-FFF2-40B4-BE49-F238E27FC236}">
                <a16:creationId xmlns:a16="http://schemas.microsoft.com/office/drawing/2014/main" id="{ED317B3F-ED87-3B1D-7105-9E3B368A0A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FFEE5A-16FF-52F4-3120-4BA581CD4D2D}"/>
              </a:ext>
            </a:extLst>
          </p:cNvPr>
          <p:cNvSpPr>
            <a:spLocks noGrp="1"/>
          </p:cNvSpPr>
          <p:nvPr>
            <p:ph type="sldNum" sz="quarter" idx="12"/>
          </p:nvPr>
        </p:nvSpPr>
        <p:spPr/>
        <p:txBody>
          <a:bodyPr/>
          <a:lstStyle/>
          <a:p>
            <a:fld id="{37F7E618-133A-114F-BE2D-6C2D1DA08A18}" type="slidenum">
              <a:rPr lang="en-US" smtClean="0"/>
              <a:t>‹#›</a:t>
            </a:fld>
            <a:endParaRPr lang="en-US"/>
          </a:p>
        </p:txBody>
      </p:sp>
    </p:spTree>
    <p:extLst>
      <p:ext uri="{BB962C8B-B14F-4D97-AF65-F5344CB8AC3E}">
        <p14:creationId xmlns:p14="http://schemas.microsoft.com/office/powerpoint/2010/main" val="1938126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0885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0" hasCustomPrompt="1"/>
          </p:nvPr>
        </p:nvSpPr>
        <p:spPr>
          <a:xfrm>
            <a:off x="604008" y="604008"/>
            <a:ext cx="10972800" cy="4026715"/>
          </a:xfrm>
        </p:spPr>
        <p:txBody>
          <a:bodyPr anchor="ctr"/>
          <a:lstStyle>
            <a:lvl1pPr algn="ctr">
              <a:defRPr baseline="0"/>
            </a:lvl1pPr>
            <a:lvl2pPr algn="l">
              <a:defRPr/>
            </a:lvl2pPr>
            <a:lvl3pPr algn="l">
              <a:defRPr/>
            </a:lvl3pPr>
            <a:lvl4pPr algn="l">
              <a:defRPr/>
            </a:lvl4pPr>
            <a:lvl5pPr algn="l">
              <a:defRPr/>
            </a:lvl5pPr>
          </a:lstStyle>
          <a:p>
            <a:pPr lvl="0"/>
            <a:r>
              <a:rPr lang="en-US" dirty="0"/>
              <a:t>Add Your Text Here</a:t>
            </a:r>
          </a:p>
        </p:txBody>
      </p:sp>
    </p:spTree>
    <p:extLst>
      <p:ext uri="{BB962C8B-B14F-4D97-AF65-F5344CB8AC3E}">
        <p14:creationId xmlns:p14="http://schemas.microsoft.com/office/powerpoint/2010/main" val="155021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7535-3A52-3ADA-FA68-FC83472DA4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1FDCD1-DA06-F6A2-34BA-F77397B772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1EDEBE-2C62-85F1-8794-A841963EFF48}"/>
              </a:ext>
            </a:extLst>
          </p:cNvPr>
          <p:cNvSpPr>
            <a:spLocks noGrp="1"/>
          </p:cNvSpPr>
          <p:nvPr>
            <p:ph type="dt" sz="half" idx="10"/>
          </p:nvPr>
        </p:nvSpPr>
        <p:spPr/>
        <p:txBody>
          <a:bodyPr/>
          <a:lstStyle/>
          <a:p>
            <a:fld id="{0F5A186F-A734-D84D-BE6D-CD94BC1FD48D}" type="datetimeFigureOut">
              <a:rPr lang="en-US" smtClean="0"/>
              <a:t>2/23/24</a:t>
            </a:fld>
            <a:endParaRPr lang="en-US"/>
          </a:p>
        </p:txBody>
      </p:sp>
      <p:sp>
        <p:nvSpPr>
          <p:cNvPr id="5" name="Footer Placeholder 4">
            <a:extLst>
              <a:ext uri="{FF2B5EF4-FFF2-40B4-BE49-F238E27FC236}">
                <a16:creationId xmlns:a16="http://schemas.microsoft.com/office/drawing/2014/main" id="{FA3AF1D0-68F7-4155-0243-1C234583AA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55F9F7-9DC6-39C8-6988-C6CB75D49A83}"/>
              </a:ext>
            </a:extLst>
          </p:cNvPr>
          <p:cNvSpPr>
            <a:spLocks noGrp="1"/>
          </p:cNvSpPr>
          <p:nvPr>
            <p:ph type="sldNum" sz="quarter" idx="12"/>
          </p:nvPr>
        </p:nvSpPr>
        <p:spPr/>
        <p:txBody>
          <a:bodyPr/>
          <a:lstStyle/>
          <a:p>
            <a:fld id="{37F7E618-133A-114F-BE2D-6C2D1DA08A18}" type="slidenum">
              <a:rPr lang="en-US" smtClean="0"/>
              <a:t>‹#›</a:t>
            </a:fld>
            <a:endParaRPr lang="en-US"/>
          </a:p>
        </p:txBody>
      </p:sp>
    </p:spTree>
    <p:extLst>
      <p:ext uri="{BB962C8B-B14F-4D97-AF65-F5344CB8AC3E}">
        <p14:creationId xmlns:p14="http://schemas.microsoft.com/office/powerpoint/2010/main" val="3003860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9F44E-C730-A66E-F952-0EC7936477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E6DFFE-1EB5-4EDA-481E-D51882E203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0B6126-5A56-E0DD-B8D8-5DA3684B3500}"/>
              </a:ext>
            </a:extLst>
          </p:cNvPr>
          <p:cNvSpPr>
            <a:spLocks noGrp="1"/>
          </p:cNvSpPr>
          <p:nvPr>
            <p:ph type="dt" sz="half" idx="10"/>
          </p:nvPr>
        </p:nvSpPr>
        <p:spPr/>
        <p:txBody>
          <a:bodyPr/>
          <a:lstStyle/>
          <a:p>
            <a:fld id="{0F5A186F-A734-D84D-BE6D-CD94BC1FD48D}" type="datetimeFigureOut">
              <a:rPr lang="en-US" smtClean="0"/>
              <a:t>2/23/24</a:t>
            </a:fld>
            <a:endParaRPr lang="en-US"/>
          </a:p>
        </p:txBody>
      </p:sp>
      <p:sp>
        <p:nvSpPr>
          <p:cNvPr id="5" name="Footer Placeholder 4">
            <a:extLst>
              <a:ext uri="{FF2B5EF4-FFF2-40B4-BE49-F238E27FC236}">
                <a16:creationId xmlns:a16="http://schemas.microsoft.com/office/drawing/2014/main" id="{7C58870A-1C98-6CD4-F4FD-A79F6FA82C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EB39AD-DBB7-A52A-9B3A-99DA417EF129}"/>
              </a:ext>
            </a:extLst>
          </p:cNvPr>
          <p:cNvSpPr>
            <a:spLocks noGrp="1"/>
          </p:cNvSpPr>
          <p:nvPr>
            <p:ph type="sldNum" sz="quarter" idx="12"/>
          </p:nvPr>
        </p:nvSpPr>
        <p:spPr/>
        <p:txBody>
          <a:bodyPr/>
          <a:lstStyle/>
          <a:p>
            <a:fld id="{37F7E618-133A-114F-BE2D-6C2D1DA08A18}" type="slidenum">
              <a:rPr lang="en-US" smtClean="0"/>
              <a:t>‹#›</a:t>
            </a:fld>
            <a:endParaRPr lang="en-US"/>
          </a:p>
        </p:txBody>
      </p:sp>
    </p:spTree>
    <p:extLst>
      <p:ext uri="{BB962C8B-B14F-4D97-AF65-F5344CB8AC3E}">
        <p14:creationId xmlns:p14="http://schemas.microsoft.com/office/powerpoint/2010/main" val="72575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8EE3E-F1AC-D108-1E4A-555AB2B2DB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4ED7D2-601C-16BC-D7F7-0E7C74C227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CB1C0F-C43E-2654-A4FD-66F56E235B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C15F82-BA05-A765-0DBF-ABCA5943AB8A}"/>
              </a:ext>
            </a:extLst>
          </p:cNvPr>
          <p:cNvSpPr>
            <a:spLocks noGrp="1"/>
          </p:cNvSpPr>
          <p:nvPr>
            <p:ph type="dt" sz="half" idx="10"/>
          </p:nvPr>
        </p:nvSpPr>
        <p:spPr/>
        <p:txBody>
          <a:bodyPr/>
          <a:lstStyle/>
          <a:p>
            <a:fld id="{0F5A186F-A734-D84D-BE6D-CD94BC1FD48D}" type="datetimeFigureOut">
              <a:rPr lang="en-US" smtClean="0"/>
              <a:t>2/23/24</a:t>
            </a:fld>
            <a:endParaRPr lang="en-US"/>
          </a:p>
        </p:txBody>
      </p:sp>
      <p:sp>
        <p:nvSpPr>
          <p:cNvPr id="6" name="Footer Placeholder 5">
            <a:extLst>
              <a:ext uri="{FF2B5EF4-FFF2-40B4-BE49-F238E27FC236}">
                <a16:creationId xmlns:a16="http://schemas.microsoft.com/office/drawing/2014/main" id="{419CFFC2-CEEE-768D-78EE-A465B6294C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D693F7-6CBB-82A6-08D2-76AFA55F416C}"/>
              </a:ext>
            </a:extLst>
          </p:cNvPr>
          <p:cNvSpPr>
            <a:spLocks noGrp="1"/>
          </p:cNvSpPr>
          <p:nvPr>
            <p:ph type="sldNum" sz="quarter" idx="12"/>
          </p:nvPr>
        </p:nvSpPr>
        <p:spPr/>
        <p:txBody>
          <a:bodyPr/>
          <a:lstStyle/>
          <a:p>
            <a:fld id="{37F7E618-133A-114F-BE2D-6C2D1DA08A18}" type="slidenum">
              <a:rPr lang="en-US" smtClean="0"/>
              <a:t>‹#›</a:t>
            </a:fld>
            <a:endParaRPr lang="en-US"/>
          </a:p>
        </p:txBody>
      </p:sp>
    </p:spTree>
    <p:extLst>
      <p:ext uri="{BB962C8B-B14F-4D97-AF65-F5344CB8AC3E}">
        <p14:creationId xmlns:p14="http://schemas.microsoft.com/office/powerpoint/2010/main" val="156948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77D03-E7F4-5305-FA9B-7E1207B4D2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58C6CE-EDDE-ED55-AE6C-77095A70A3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E2859F-94E0-A29B-BE87-F88F459310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3A9CB3-3319-12C8-8BC3-8D28E4951E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07B69E-F6FC-6750-682A-2692361709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63CC53-E79E-AE9F-3A55-6017B0B22D2C}"/>
              </a:ext>
            </a:extLst>
          </p:cNvPr>
          <p:cNvSpPr>
            <a:spLocks noGrp="1"/>
          </p:cNvSpPr>
          <p:nvPr>
            <p:ph type="dt" sz="half" idx="10"/>
          </p:nvPr>
        </p:nvSpPr>
        <p:spPr/>
        <p:txBody>
          <a:bodyPr/>
          <a:lstStyle/>
          <a:p>
            <a:fld id="{0F5A186F-A734-D84D-BE6D-CD94BC1FD48D}" type="datetimeFigureOut">
              <a:rPr lang="en-US" smtClean="0"/>
              <a:t>2/23/24</a:t>
            </a:fld>
            <a:endParaRPr lang="en-US"/>
          </a:p>
        </p:txBody>
      </p:sp>
      <p:sp>
        <p:nvSpPr>
          <p:cNvPr id="8" name="Footer Placeholder 7">
            <a:extLst>
              <a:ext uri="{FF2B5EF4-FFF2-40B4-BE49-F238E27FC236}">
                <a16:creationId xmlns:a16="http://schemas.microsoft.com/office/drawing/2014/main" id="{D6CB2FD0-94E7-C7F7-AFC5-3BC1B7C217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048973-03FC-8F39-BF4A-93692102355D}"/>
              </a:ext>
            </a:extLst>
          </p:cNvPr>
          <p:cNvSpPr>
            <a:spLocks noGrp="1"/>
          </p:cNvSpPr>
          <p:nvPr>
            <p:ph type="sldNum" sz="quarter" idx="12"/>
          </p:nvPr>
        </p:nvSpPr>
        <p:spPr/>
        <p:txBody>
          <a:bodyPr/>
          <a:lstStyle/>
          <a:p>
            <a:fld id="{37F7E618-133A-114F-BE2D-6C2D1DA08A18}" type="slidenum">
              <a:rPr lang="en-US" smtClean="0"/>
              <a:t>‹#›</a:t>
            </a:fld>
            <a:endParaRPr lang="en-US"/>
          </a:p>
        </p:txBody>
      </p:sp>
    </p:spTree>
    <p:extLst>
      <p:ext uri="{BB962C8B-B14F-4D97-AF65-F5344CB8AC3E}">
        <p14:creationId xmlns:p14="http://schemas.microsoft.com/office/powerpoint/2010/main" val="2436228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F6D42-23C2-6968-17DA-1DBEB8DA90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5B7430-E321-FD65-9659-536269213864}"/>
              </a:ext>
            </a:extLst>
          </p:cNvPr>
          <p:cNvSpPr>
            <a:spLocks noGrp="1"/>
          </p:cNvSpPr>
          <p:nvPr>
            <p:ph type="dt" sz="half" idx="10"/>
          </p:nvPr>
        </p:nvSpPr>
        <p:spPr/>
        <p:txBody>
          <a:bodyPr/>
          <a:lstStyle/>
          <a:p>
            <a:fld id="{0F5A186F-A734-D84D-BE6D-CD94BC1FD48D}" type="datetimeFigureOut">
              <a:rPr lang="en-US" smtClean="0"/>
              <a:t>2/23/24</a:t>
            </a:fld>
            <a:endParaRPr lang="en-US"/>
          </a:p>
        </p:txBody>
      </p:sp>
      <p:sp>
        <p:nvSpPr>
          <p:cNvPr id="4" name="Footer Placeholder 3">
            <a:extLst>
              <a:ext uri="{FF2B5EF4-FFF2-40B4-BE49-F238E27FC236}">
                <a16:creationId xmlns:a16="http://schemas.microsoft.com/office/drawing/2014/main" id="{779F9887-00FC-2C9B-630F-249635FBEF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FC7CB9-86AE-5F03-82D9-97C5ABEFDD49}"/>
              </a:ext>
            </a:extLst>
          </p:cNvPr>
          <p:cNvSpPr>
            <a:spLocks noGrp="1"/>
          </p:cNvSpPr>
          <p:nvPr>
            <p:ph type="sldNum" sz="quarter" idx="12"/>
          </p:nvPr>
        </p:nvSpPr>
        <p:spPr/>
        <p:txBody>
          <a:bodyPr/>
          <a:lstStyle/>
          <a:p>
            <a:fld id="{37F7E618-133A-114F-BE2D-6C2D1DA08A18}" type="slidenum">
              <a:rPr lang="en-US" smtClean="0"/>
              <a:t>‹#›</a:t>
            </a:fld>
            <a:endParaRPr lang="en-US"/>
          </a:p>
        </p:txBody>
      </p:sp>
    </p:spTree>
    <p:extLst>
      <p:ext uri="{BB962C8B-B14F-4D97-AF65-F5344CB8AC3E}">
        <p14:creationId xmlns:p14="http://schemas.microsoft.com/office/powerpoint/2010/main" val="1139625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F0AE68-634C-92B2-036E-AE034C27CC6A}"/>
              </a:ext>
            </a:extLst>
          </p:cNvPr>
          <p:cNvSpPr>
            <a:spLocks noGrp="1"/>
          </p:cNvSpPr>
          <p:nvPr>
            <p:ph type="dt" sz="half" idx="10"/>
          </p:nvPr>
        </p:nvSpPr>
        <p:spPr/>
        <p:txBody>
          <a:bodyPr/>
          <a:lstStyle/>
          <a:p>
            <a:fld id="{0F5A186F-A734-D84D-BE6D-CD94BC1FD48D}" type="datetimeFigureOut">
              <a:rPr lang="en-US" smtClean="0"/>
              <a:t>2/23/24</a:t>
            </a:fld>
            <a:endParaRPr lang="en-US"/>
          </a:p>
        </p:txBody>
      </p:sp>
      <p:sp>
        <p:nvSpPr>
          <p:cNvPr id="3" name="Footer Placeholder 2">
            <a:extLst>
              <a:ext uri="{FF2B5EF4-FFF2-40B4-BE49-F238E27FC236}">
                <a16:creationId xmlns:a16="http://schemas.microsoft.com/office/drawing/2014/main" id="{12581F37-8F3D-BF9F-7D69-7F9E1A85C5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5664AD-F4DE-60F0-C17A-6F0925F331EA}"/>
              </a:ext>
            </a:extLst>
          </p:cNvPr>
          <p:cNvSpPr>
            <a:spLocks noGrp="1"/>
          </p:cNvSpPr>
          <p:nvPr>
            <p:ph type="sldNum" sz="quarter" idx="12"/>
          </p:nvPr>
        </p:nvSpPr>
        <p:spPr/>
        <p:txBody>
          <a:bodyPr/>
          <a:lstStyle/>
          <a:p>
            <a:fld id="{37F7E618-133A-114F-BE2D-6C2D1DA08A18}" type="slidenum">
              <a:rPr lang="en-US" smtClean="0"/>
              <a:t>‹#›</a:t>
            </a:fld>
            <a:endParaRPr lang="en-US"/>
          </a:p>
        </p:txBody>
      </p:sp>
    </p:spTree>
    <p:extLst>
      <p:ext uri="{BB962C8B-B14F-4D97-AF65-F5344CB8AC3E}">
        <p14:creationId xmlns:p14="http://schemas.microsoft.com/office/powerpoint/2010/main" val="1125376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CDE4A-5193-478D-2CFE-BCE9C4838C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4A940D-91E3-B04D-E391-956C2F277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0CDE68-2109-4555-4DDC-5D4DC688A0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1215C7-6A3D-8A09-2E3C-61EF5BEDC4CB}"/>
              </a:ext>
            </a:extLst>
          </p:cNvPr>
          <p:cNvSpPr>
            <a:spLocks noGrp="1"/>
          </p:cNvSpPr>
          <p:nvPr>
            <p:ph type="dt" sz="half" idx="10"/>
          </p:nvPr>
        </p:nvSpPr>
        <p:spPr/>
        <p:txBody>
          <a:bodyPr/>
          <a:lstStyle/>
          <a:p>
            <a:fld id="{0F5A186F-A734-D84D-BE6D-CD94BC1FD48D}" type="datetimeFigureOut">
              <a:rPr lang="en-US" smtClean="0"/>
              <a:t>2/23/24</a:t>
            </a:fld>
            <a:endParaRPr lang="en-US"/>
          </a:p>
        </p:txBody>
      </p:sp>
      <p:sp>
        <p:nvSpPr>
          <p:cNvPr id="6" name="Footer Placeholder 5">
            <a:extLst>
              <a:ext uri="{FF2B5EF4-FFF2-40B4-BE49-F238E27FC236}">
                <a16:creationId xmlns:a16="http://schemas.microsoft.com/office/drawing/2014/main" id="{D2E93D4C-5259-8FD1-EBB6-63BAA1B593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AAF8A8-AD53-2CD9-B45C-4DEC4F6C86C2}"/>
              </a:ext>
            </a:extLst>
          </p:cNvPr>
          <p:cNvSpPr>
            <a:spLocks noGrp="1"/>
          </p:cNvSpPr>
          <p:nvPr>
            <p:ph type="sldNum" sz="quarter" idx="12"/>
          </p:nvPr>
        </p:nvSpPr>
        <p:spPr/>
        <p:txBody>
          <a:bodyPr/>
          <a:lstStyle/>
          <a:p>
            <a:fld id="{37F7E618-133A-114F-BE2D-6C2D1DA08A18}" type="slidenum">
              <a:rPr lang="en-US" smtClean="0"/>
              <a:t>‹#›</a:t>
            </a:fld>
            <a:endParaRPr lang="en-US"/>
          </a:p>
        </p:txBody>
      </p:sp>
    </p:spTree>
    <p:extLst>
      <p:ext uri="{BB962C8B-B14F-4D97-AF65-F5344CB8AC3E}">
        <p14:creationId xmlns:p14="http://schemas.microsoft.com/office/powerpoint/2010/main" val="2548895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C80C-C33C-6A25-09BC-E34CFCB327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0694B6-D68C-BD51-B562-F922756A6B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33BF93-8CA3-91FC-3B57-DD331F6846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7A16E2-7CB3-1FA8-9B8B-5B11BD1EF933}"/>
              </a:ext>
            </a:extLst>
          </p:cNvPr>
          <p:cNvSpPr>
            <a:spLocks noGrp="1"/>
          </p:cNvSpPr>
          <p:nvPr>
            <p:ph type="dt" sz="half" idx="10"/>
          </p:nvPr>
        </p:nvSpPr>
        <p:spPr/>
        <p:txBody>
          <a:bodyPr/>
          <a:lstStyle/>
          <a:p>
            <a:fld id="{0F5A186F-A734-D84D-BE6D-CD94BC1FD48D}" type="datetimeFigureOut">
              <a:rPr lang="en-US" smtClean="0"/>
              <a:t>2/23/24</a:t>
            </a:fld>
            <a:endParaRPr lang="en-US"/>
          </a:p>
        </p:txBody>
      </p:sp>
      <p:sp>
        <p:nvSpPr>
          <p:cNvPr id="6" name="Footer Placeholder 5">
            <a:extLst>
              <a:ext uri="{FF2B5EF4-FFF2-40B4-BE49-F238E27FC236}">
                <a16:creationId xmlns:a16="http://schemas.microsoft.com/office/drawing/2014/main" id="{A5B257A2-8B5F-C9A1-D56C-5C9AA507B4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1F4B71-58A8-97FA-EC2A-F4933850B4F5}"/>
              </a:ext>
            </a:extLst>
          </p:cNvPr>
          <p:cNvSpPr>
            <a:spLocks noGrp="1"/>
          </p:cNvSpPr>
          <p:nvPr>
            <p:ph type="sldNum" sz="quarter" idx="12"/>
          </p:nvPr>
        </p:nvSpPr>
        <p:spPr/>
        <p:txBody>
          <a:bodyPr/>
          <a:lstStyle/>
          <a:p>
            <a:fld id="{37F7E618-133A-114F-BE2D-6C2D1DA08A18}" type="slidenum">
              <a:rPr lang="en-US" smtClean="0"/>
              <a:t>‹#›</a:t>
            </a:fld>
            <a:endParaRPr lang="en-US"/>
          </a:p>
        </p:txBody>
      </p:sp>
    </p:spTree>
    <p:extLst>
      <p:ext uri="{BB962C8B-B14F-4D97-AF65-F5344CB8AC3E}">
        <p14:creationId xmlns:p14="http://schemas.microsoft.com/office/powerpoint/2010/main" val="273455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C581FF-11DD-E676-AB75-EAD33475FB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D2D3C8-701E-6DD3-136D-5E47983573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97D8BC-2EB9-795E-826B-F82E5BF94B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5A186F-A734-D84D-BE6D-CD94BC1FD48D}" type="datetimeFigureOut">
              <a:rPr lang="en-US" smtClean="0"/>
              <a:t>2/23/24</a:t>
            </a:fld>
            <a:endParaRPr lang="en-US"/>
          </a:p>
        </p:txBody>
      </p:sp>
      <p:sp>
        <p:nvSpPr>
          <p:cNvPr id="5" name="Footer Placeholder 4">
            <a:extLst>
              <a:ext uri="{FF2B5EF4-FFF2-40B4-BE49-F238E27FC236}">
                <a16:creationId xmlns:a16="http://schemas.microsoft.com/office/drawing/2014/main" id="{093EE52A-80B4-AB46-D234-C19DCAE8F5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8108F3-0100-5BB6-654C-11BF12F3F2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7E618-133A-114F-BE2D-6C2D1DA08A18}" type="slidenum">
              <a:rPr lang="en-US" smtClean="0"/>
              <a:t>‹#›</a:t>
            </a:fld>
            <a:endParaRPr lang="en-US"/>
          </a:p>
        </p:txBody>
      </p:sp>
    </p:spTree>
    <p:extLst>
      <p:ext uri="{BB962C8B-B14F-4D97-AF65-F5344CB8AC3E}">
        <p14:creationId xmlns:p14="http://schemas.microsoft.com/office/powerpoint/2010/main" val="2775293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70BE2F-B1EB-059E-40AF-A9C57972D145}"/>
              </a:ext>
            </a:extLst>
          </p:cNvPr>
          <p:cNvSpPr txBox="1"/>
          <p:nvPr/>
        </p:nvSpPr>
        <p:spPr>
          <a:xfrm>
            <a:off x="4822521" y="27557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7332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9: The Harvest Is Plentiful</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873429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The Problem Then &amp; The Problem Now: </a:t>
            </a:r>
          </a:p>
        </p:txBody>
      </p:sp>
      <p:sp>
        <p:nvSpPr>
          <p:cNvPr id="11" name="TextBox 10">
            <a:extLst>
              <a:ext uri="{FF2B5EF4-FFF2-40B4-BE49-F238E27FC236}">
                <a16:creationId xmlns:a16="http://schemas.microsoft.com/office/drawing/2014/main" id="{12E48597-307B-9AFA-6973-3BF7264C7227}"/>
              </a:ext>
            </a:extLst>
          </p:cNvPr>
          <p:cNvSpPr txBox="1"/>
          <p:nvPr/>
        </p:nvSpPr>
        <p:spPr>
          <a:xfrm>
            <a:off x="542270" y="2072136"/>
            <a:ext cx="11420085" cy="2985433"/>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“35 Jesus went through all the towns and villages, teaching in their synagogues, proclaiming the good news of the kingdom and healing every disease and sickness. 36 When he saw the crowds, he had compassion on them, because they were harassed and helpless, like sheep without a shepherd. 37 Then he said to his disciples, “The harvest is plentiful but the workers are few. 38 Ask the Lord of the harvest, therefore, to send out workers into his harvest field.”</a:t>
            </a:r>
          </a:p>
          <a:p>
            <a:pPr algn="r"/>
            <a:r>
              <a:rPr lang="en-US" sz="2000" dirty="0">
                <a:latin typeface="Nexa Light" panose="02000000000000000000" pitchFamily="2" charset="0"/>
              </a:rPr>
              <a:t>Matthew 9:35-38</a:t>
            </a:r>
          </a:p>
        </p:txBody>
      </p:sp>
      <p:sp>
        <p:nvSpPr>
          <p:cNvPr id="5" name="TextBox 4">
            <a:extLst>
              <a:ext uri="{FF2B5EF4-FFF2-40B4-BE49-F238E27FC236}">
                <a16:creationId xmlns:a16="http://schemas.microsoft.com/office/drawing/2014/main" id="{057C45ED-4F2E-CB3D-E0D9-F5265FE0020E}"/>
              </a:ext>
            </a:extLst>
          </p:cNvPr>
          <p:cNvSpPr txBox="1"/>
          <p:nvPr/>
        </p:nvSpPr>
        <p:spPr>
          <a:xfrm>
            <a:off x="542270" y="5101161"/>
            <a:ext cx="11420085" cy="523220"/>
          </a:xfrm>
          <a:prstGeom prst="rect">
            <a:avLst/>
          </a:prstGeom>
          <a:solidFill>
            <a:schemeClr val="accent3">
              <a:lumMod val="50000"/>
            </a:schemeClr>
          </a:solidFill>
          <a:ln>
            <a:solidFill>
              <a:schemeClr val="tx1"/>
            </a:solidFill>
          </a:ln>
        </p:spPr>
        <p:txBody>
          <a:bodyPr wrap="square" rtlCol="0">
            <a:spAutoFit/>
          </a:bodyPr>
          <a:lstStyle/>
          <a:p>
            <a:pPr algn="ctr"/>
            <a:r>
              <a:rPr lang="en-US" sz="2800" dirty="0">
                <a:solidFill>
                  <a:schemeClr val="bg1"/>
                </a:solidFill>
                <a:latin typeface="Nexa Light" panose="02000000000000000000" pitchFamily="2" charset="0"/>
              </a:rPr>
              <a:t>There Are A Lot Of People In Desperate Need Of The Gospel </a:t>
            </a:r>
          </a:p>
        </p:txBody>
      </p:sp>
      <p:sp>
        <p:nvSpPr>
          <p:cNvPr id="6" name="TextBox 5">
            <a:extLst>
              <a:ext uri="{FF2B5EF4-FFF2-40B4-BE49-F238E27FC236}">
                <a16:creationId xmlns:a16="http://schemas.microsoft.com/office/drawing/2014/main" id="{1C318CBF-9E23-5020-BD52-3645CED872F9}"/>
              </a:ext>
            </a:extLst>
          </p:cNvPr>
          <p:cNvSpPr txBox="1"/>
          <p:nvPr/>
        </p:nvSpPr>
        <p:spPr>
          <a:xfrm>
            <a:off x="542271" y="5601491"/>
            <a:ext cx="11420084" cy="523220"/>
          </a:xfrm>
          <a:prstGeom prst="rect">
            <a:avLst/>
          </a:prstGeom>
          <a:solidFill>
            <a:schemeClr val="accent3">
              <a:lumMod val="50000"/>
            </a:schemeClr>
          </a:solidFill>
          <a:ln>
            <a:solidFill>
              <a:schemeClr val="tx1"/>
            </a:solidFill>
          </a:ln>
        </p:spPr>
        <p:txBody>
          <a:bodyPr wrap="square" rtlCol="0">
            <a:spAutoFit/>
          </a:bodyPr>
          <a:lstStyle/>
          <a:p>
            <a:pPr algn="ctr"/>
            <a:r>
              <a:rPr lang="en-US" sz="2800" dirty="0">
                <a:solidFill>
                  <a:schemeClr val="bg1"/>
                </a:solidFill>
                <a:latin typeface="Nexa Light" panose="02000000000000000000" pitchFamily="2" charset="0"/>
              </a:rPr>
              <a:t>There Are Not A Lot Of People Spreading The Gospel</a:t>
            </a:r>
          </a:p>
        </p:txBody>
      </p:sp>
    </p:spTree>
    <p:extLst>
      <p:ext uri="{BB962C8B-B14F-4D97-AF65-F5344CB8AC3E}">
        <p14:creationId xmlns:p14="http://schemas.microsoft.com/office/powerpoint/2010/main" val="16989065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9: The Harvest Is Plentiful</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873429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The Problem Then &amp; The Problem Now: </a:t>
            </a:r>
          </a:p>
        </p:txBody>
      </p:sp>
      <p:sp>
        <p:nvSpPr>
          <p:cNvPr id="11" name="TextBox 10">
            <a:extLst>
              <a:ext uri="{FF2B5EF4-FFF2-40B4-BE49-F238E27FC236}">
                <a16:creationId xmlns:a16="http://schemas.microsoft.com/office/drawing/2014/main" id="{12E48597-307B-9AFA-6973-3BF7264C7227}"/>
              </a:ext>
            </a:extLst>
          </p:cNvPr>
          <p:cNvSpPr txBox="1"/>
          <p:nvPr/>
        </p:nvSpPr>
        <p:spPr>
          <a:xfrm>
            <a:off x="472335" y="2828835"/>
            <a:ext cx="11289605" cy="1200329"/>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“A comprehensive demographic study of more than 200 countries finds that there are 2.18 billion Christians of all ages around the world, representing nearly a third of the estimated 2010 global population of 6.9 billion.”</a:t>
            </a:r>
          </a:p>
        </p:txBody>
      </p:sp>
      <p:sp>
        <p:nvSpPr>
          <p:cNvPr id="5" name="TextBox 4">
            <a:extLst>
              <a:ext uri="{FF2B5EF4-FFF2-40B4-BE49-F238E27FC236}">
                <a16:creationId xmlns:a16="http://schemas.microsoft.com/office/drawing/2014/main" id="{057C45ED-4F2E-CB3D-E0D9-F5265FE0020E}"/>
              </a:ext>
            </a:extLst>
          </p:cNvPr>
          <p:cNvSpPr txBox="1"/>
          <p:nvPr/>
        </p:nvSpPr>
        <p:spPr>
          <a:xfrm>
            <a:off x="780264" y="2038103"/>
            <a:ext cx="8313631" cy="523220"/>
          </a:xfrm>
          <a:prstGeom prst="rect">
            <a:avLst/>
          </a:prstGeom>
          <a:solidFill>
            <a:schemeClr val="accent3">
              <a:lumMod val="50000"/>
            </a:schemeClr>
          </a:solidFill>
          <a:ln>
            <a:solidFill>
              <a:schemeClr val="tx1"/>
            </a:solidFill>
          </a:ln>
        </p:spPr>
        <p:txBody>
          <a:bodyPr wrap="square" rtlCol="0">
            <a:spAutoFit/>
          </a:bodyPr>
          <a:lstStyle/>
          <a:p>
            <a:pPr algn="ctr"/>
            <a:r>
              <a:rPr lang="en-US" sz="2800" dirty="0">
                <a:solidFill>
                  <a:schemeClr val="bg1"/>
                </a:solidFill>
                <a:latin typeface="Nexa Light" panose="02000000000000000000" pitchFamily="2" charset="0"/>
              </a:rPr>
              <a:t>Application: It’s Time To Get Into The Fields </a:t>
            </a:r>
          </a:p>
        </p:txBody>
      </p:sp>
      <p:sp>
        <p:nvSpPr>
          <p:cNvPr id="3" name="TextBox 2">
            <a:extLst>
              <a:ext uri="{FF2B5EF4-FFF2-40B4-BE49-F238E27FC236}">
                <a16:creationId xmlns:a16="http://schemas.microsoft.com/office/drawing/2014/main" id="{959E351A-99AE-D172-D5A6-2A85092BC905}"/>
              </a:ext>
            </a:extLst>
          </p:cNvPr>
          <p:cNvSpPr txBox="1"/>
          <p:nvPr/>
        </p:nvSpPr>
        <p:spPr>
          <a:xfrm>
            <a:off x="497387" y="3020624"/>
            <a:ext cx="11289605" cy="461665"/>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“21% of Georgia residents labeled themselves “non-Christian” or “unaffiliated.”</a:t>
            </a:r>
          </a:p>
        </p:txBody>
      </p:sp>
      <p:sp>
        <p:nvSpPr>
          <p:cNvPr id="8" name="TextBox 7">
            <a:extLst>
              <a:ext uri="{FF2B5EF4-FFF2-40B4-BE49-F238E27FC236}">
                <a16:creationId xmlns:a16="http://schemas.microsoft.com/office/drawing/2014/main" id="{B6195F6C-B657-85D7-1154-7C18BCA2581D}"/>
              </a:ext>
            </a:extLst>
          </p:cNvPr>
          <p:cNvSpPr txBox="1"/>
          <p:nvPr/>
        </p:nvSpPr>
        <p:spPr>
          <a:xfrm>
            <a:off x="497387" y="2828834"/>
            <a:ext cx="9634081" cy="1200329"/>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“More than half (55%) of those who attend church at least once a month say they have not shared with someone how to become a Christian in the past six months .”</a:t>
            </a:r>
          </a:p>
        </p:txBody>
      </p:sp>
      <p:sp>
        <p:nvSpPr>
          <p:cNvPr id="9" name="TextBox 8">
            <a:extLst>
              <a:ext uri="{FF2B5EF4-FFF2-40B4-BE49-F238E27FC236}">
                <a16:creationId xmlns:a16="http://schemas.microsoft.com/office/drawing/2014/main" id="{371E5AF7-2C0A-C49E-EE4B-808B2E5BE014}"/>
              </a:ext>
            </a:extLst>
          </p:cNvPr>
          <p:cNvSpPr txBox="1"/>
          <p:nvPr/>
        </p:nvSpPr>
        <p:spPr>
          <a:xfrm>
            <a:off x="497387" y="2828835"/>
            <a:ext cx="8947239" cy="830997"/>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“Around 1 in 10 churchgoers (10%) average at least one evangelistic conversation a month .”</a:t>
            </a:r>
          </a:p>
        </p:txBody>
      </p:sp>
    </p:spTree>
    <p:extLst>
      <p:ext uri="{BB962C8B-B14F-4D97-AF65-F5344CB8AC3E}">
        <p14:creationId xmlns:p14="http://schemas.microsoft.com/office/powerpoint/2010/main" val="12491569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par>
                                <p:cTn id="18" presetID="16" presetClass="exit" presetSubtype="21" fill="hold" grpId="1" nodeType="withEffect">
                                  <p:stCondLst>
                                    <p:cond delay="0"/>
                                  </p:stCondLst>
                                  <p:childTnLst>
                                    <p:animEffect transition="out" filter="barn(inVertical)">
                                      <p:cBhvr>
                                        <p:cTn id="19" dur="500"/>
                                        <p:tgtEl>
                                          <p:spTgt spid="11"/>
                                        </p:tgtEl>
                                      </p:cBhvr>
                                    </p:animEffect>
                                    <p:set>
                                      <p:cBhvr>
                                        <p:cTn id="20" dur="1" fill="hold">
                                          <p:stCondLst>
                                            <p:cond delay="499"/>
                                          </p:stCondLst>
                                        </p:cTn>
                                        <p:tgtEl>
                                          <p:spTgt spid="1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500"/>
                                        <p:tgtEl>
                                          <p:spTgt spid="8"/>
                                        </p:tgtEl>
                                      </p:cBhvr>
                                    </p:animEffect>
                                  </p:childTnLst>
                                </p:cTn>
                              </p:par>
                              <p:par>
                                <p:cTn id="26" presetID="16" presetClass="exit" presetSubtype="21" fill="hold" grpId="1" nodeType="withEffect">
                                  <p:stCondLst>
                                    <p:cond delay="0"/>
                                  </p:stCondLst>
                                  <p:childTnLst>
                                    <p:animEffect transition="out" filter="barn(inVertical)">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arn(inVertical)">
                                      <p:cBhvr>
                                        <p:cTn id="33" dur="500"/>
                                        <p:tgtEl>
                                          <p:spTgt spid="9"/>
                                        </p:tgtEl>
                                      </p:cBhvr>
                                    </p:animEffect>
                                  </p:childTnLst>
                                </p:cTn>
                              </p:par>
                              <p:par>
                                <p:cTn id="34" presetID="16" presetClass="exit" presetSubtype="21" fill="hold" grpId="1" nodeType="withEffect">
                                  <p:stCondLst>
                                    <p:cond delay="0"/>
                                  </p:stCondLst>
                                  <p:childTnLst>
                                    <p:animEffect transition="out" filter="barn(inVertical)">
                                      <p:cBhvr>
                                        <p:cTn id="35" dur="500"/>
                                        <p:tgtEl>
                                          <p:spTgt spid="8"/>
                                        </p:tgtEl>
                                      </p:cBhvr>
                                    </p:animEffect>
                                    <p:set>
                                      <p:cBhvr>
                                        <p:cTn id="3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5" grpId="0" animBg="1"/>
      <p:bldP spid="3" grpId="0" animBg="1"/>
      <p:bldP spid="3" grpId="1" animBg="1"/>
      <p:bldP spid="8" grpId="0" animBg="1"/>
      <p:bldP spid="8" grpId="1"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10: Some Advice For The Road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9999424"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Jesus’ Reminders &amp; Commands To Field Workers:</a:t>
            </a:r>
          </a:p>
        </p:txBody>
      </p:sp>
      <p:sp>
        <p:nvSpPr>
          <p:cNvPr id="3" name="TextBox 2">
            <a:extLst>
              <a:ext uri="{FF2B5EF4-FFF2-40B4-BE49-F238E27FC236}">
                <a16:creationId xmlns:a16="http://schemas.microsoft.com/office/drawing/2014/main" id="{5CFDCA5B-AA2D-C3CE-3D81-38B730318C46}"/>
              </a:ext>
            </a:extLst>
          </p:cNvPr>
          <p:cNvSpPr txBox="1"/>
          <p:nvPr/>
        </p:nvSpPr>
        <p:spPr>
          <a:xfrm>
            <a:off x="612210" y="2038103"/>
            <a:ext cx="10474890" cy="954107"/>
          </a:xfrm>
          <a:prstGeom prst="rect">
            <a:avLst/>
          </a:prstGeom>
          <a:solidFill>
            <a:schemeClr val="accent3">
              <a:lumMod val="50000"/>
            </a:schemeClr>
          </a:solidFill>
          <a:ln>
            <a:solidFill>
              <a:schemeClr val="tx1"/>
            </a:solidFill>
          </a:ln>
        </p:spPr>
        <p:txBody>
          <a:bodyPr wrap="square" rtlCol="0">
            <a:spAutoFit/>
          </a:bodyPr>
          <a:lstStyle/>
          <a:p>
            <a:r>
              <a:rPr lang="en-US" sz="2800" dirty="0">
                <a:solidFill>
                  <a:schemeClr val="bg1"/>
                </a:solidFill>
                <a:latin typeface="Nexa Light" panose="02000000000000000000" pitchFamily="2" charset="0"/>
              </a:rPr>
              <a:t>Evangelism Won't Always End In Conversion…</a:t>
            </a:r>
          </a:p>
          <a:p>
            <a:r>
              <a:rPr lang="en-US" sz="2800" dirty="0">
                <a:solidFill>
                  <a:schemeClr val="bg1"/>
                </a:solidFill>
                <a:latin typeface="Nexa Light" panose="02000000000000000000" pitchFamily="2" charset="0"/>
              </a:rPr>
              <a:t>But It Won't Always End In Rejection </a:t>
            </a:r>
          </a:p>
        </p:txBody>
      </p:sp>
      <p:sp>
        <p:nvSpPr>
          <p:cNvPr id="8" name="TextBox 7">
            <a:extLst>
              <a:ext uri="{FF2B5EF4-FFF2-40B4-BE49-F238E27FC236}">
                <a16:creationId xmlns:a16="http://schemas.microsoft.com/office/drawing/2014/main" id="{FEAA7370-0445-381A-5850-4FB3459C8925}"/>
              </a:ext>
            </a:extLst>
          </p:cNvPr>
          <p:cNvSpPr txBox="1"/>
          <p:nvPr/>
        </p:nvSpPr>
        <p:spPr>
          <a:xfrm>
            <a:off x="612210" y="3189029"/>
            <a:ext cx="10474890" cy="523220"/>
          </a:xfrm>
          <a:prstGeom prst="rect">
            <a:avLst/>
          </a:prstGeom>
          <a:solidFill>
            <a:schemeClr val="accent3">
              <a:lumMod val="50000"/>
            </a:schemeClr>
          </a:solidFill>
          <a:ln>
            <a:solidFill>
              <a:schemeClr val="tx1"/>
            </a:solidFill>
          </a:ln>
        </p:spPr>
        <p:txBody>
          <a:bodyPr wrap="square" rtlCol="0">
            <a:spAutoFit/>
          </a:bodyPr>
          <a:lstStyle/>
          <a:p>
            <a:r>
              <a:rPr lang="en-US" sz="2800" dirty="0">
                <a:solidFill>
                  <a:schemeClr val="bg1"/>
                </a:solidFill>
                <a:latin typeface="Nexa Light" panose="02000000000000000000" pitchFamily="2" charset="0"/>
              </a:rPr>
              <a:t>Evangelism Requires Attention To Defense Not Just Offense</a:t>
            </a:r>
          </a:p>
        </p:txBody>
      </p:sp>
      <p:sp>
        <p:nvSpPr>
          <p:cNvPr id="10" name="TextBox 9">
            <a:extLst>
              <a:ext uri="{FF2B5EF4-FFF2-40B4-BE49-F238E27FC236}">
                <a16:creationId xmlns:a16="http://schemas.microsoft.com/office/drawing/2014/main" id="{28708D3F-B9DC-1EAF-17DC-8607DAAF2890}"/>
              </a:ext>
            </a:extLst>
          </p:cNvPr>
          <p:cNvSpPr txBox="1"/>
          <p:nvPr/>
        </p:nvSpPr>
        <p:spPr>
          <a:xfrm>
            <a:off x="612210" y="3909068"/>
            <a:ext cx="10474890" cy="523220"/>
          </a:xfrm>
          <a:prstGeom prst="rect">
            <a:avLst/>
          </a:prstGeom>
          <a:solidFill>
            <a:schemeClr val="accent3">
              <a:lumMod val="50000"/>
            </a:schemeClr>
          </a:solidFill>
          <a:ln>
            <a:solidFill>
              <a:schemeClr val="tx1"/>
            </a:solidFill>
          </a:ln>
        </p:spPr>
        <p:txBody>
          <a:bodyPr wrap="square" rtlCol="0">
            <a:spAutoFit/>
          </a:bodyPr>
          <a:lstStyle/>
          <a:p>
            <a:r>
              <a:rPr lang="en-US" sz="2800" dirty="0">
                <a:solidFill>
                  <a:schemeClr val="bg1"/>
                </a:solidFill>
                <a:latin typeface="Nexa Light" panose="02000000000000000000" pitchFamily="2" charset="0"/>
              </a:rPr>
              <a:t>Evangelism Will Ensue Tension, Hatred, And Persecution </a:t>
            </a:r>
          </a:p>
        </p:txBody>
      </p:sp>
    </p:spTree>
    <p:extLst>
      <p:ext uri="{BB962C8B-B14F-4D97-AF65-F5344CB8AC3E}">
        <p14:creationId xmlns:p14="http://schemas.microsoft.com/office/powerpoint/2010/main" val="4146944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311</Words>
  <Application>Microsoft Macintosh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Nexa Bold</vt:lpstr>
      <vt:lpstr>Nexa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Carson Crow</dc:creator>
  <cp:lastModifiedBy>Carson Crow</cp:lastModifiedBy>
  <cp:revision>3</cp:revision>
  <dcterms:created xsi:type="dcterms:W3CDTF">2024-02-23T16:14:47Z</dcterms:created>
  <dcterms:modified xsi:type="dcterms:W3CDTF">2024-02-23T16:31:18Z</dcterms:modified>
</cp:coreProperties>
</file>