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0" r:id="rId3"/>
    <p:sldId id="275" r:id="rId4"/>
    <p:sldId id="271" r:id="rId5"/>
    <p:sldId id="27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8"/>
  </p:normalViewPr>
  <p:slideViewPr>
    <p:cSldViewPr snapToGrid="0">
      <p:cViewPr varScale="1">
        <p:scale>
          <a:sx n="102" d="100"/>
          <a:sy n="102" d="100"/>
        </p:scale>
        <p:origin x="9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897FD-EECB-326A-4F0C-6471AE39FB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FD2E65-74A7-B50C-3908-E25E8D9EE4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F167A9-DC80-2BB5-2150-62A55D7AB6A0}"/>
              </a:ext>
            </a:extLst>
          </p:cNvPr>
          <p:cNvSpPr>
            <a:spLocks noGrp="1"/>
          </p:cNvSpPr>
          <p:nvPr>
            <p:ph type="dt" sz="half" idx="10"/>
          </p:nvPr>
        </p:nvSpPr>
        <p:spPr/>
        <p:txBody>
          <a:bodyPr/>
          <a:lstStyle/>
          <a:p>
            <a:fld id="{9E2A8193-CE43-2C47-BC16-52F37E7455AA}" type="datetimeFigureOut">
              <a:rPr lang="en-US" smtClean="0"/>
              <a:t>2/10/24</a:t>
            </a:fld>
            <a:endParaRPr lang="en-US"/>
          </a:p>
        </p:txBody>
      </p:sp>
      <p:sp>
        <p:nvSpPr>
          <p:cNvPr id="5" name="Footer Placeholder 4">
            <a:extLst>
              <a:ext uri="{FF2B5EF4-FFF2-40B4-BE49-F238E27FC236}">
                <a16:creationId xmlns:a16="http://schemas.microsoft.com/office/drawing/2014/main" id="{99CC3A43-8423-AC9E-68FF-814DE42EFF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9A466F-64F7-AF76-F588-791E46A7FA90}"/>
              </a:ext>
            </a:extLst>
          </p:cNvPr>
          <p:cNvSpPr>
            <a:spLocks noGrp="1"/>
          </p:cNvSpPr>
          <p:nvPr>
            <p:ph type="sldNum" sz="quarter" idx="12"/>
          </p:nvPr>
        </p:nvSpPr>
        <p:spPr/>
        <p:txBody>
          <a:bodyPr/>
          <a:lstStyle/>
          <a:p>
            <a:fld id="{FCB795C6-0890-B64D-A3BE-44333A80E586}" type="slidenum">
              <a:rPr lang="en-US" smtClean="0"/>
              <a:t>‹#›</a:t>
            </a:fld>
            <a:endParaRPr lang="en-US"/>
          </a:p>
        </p:txBody>
      </p:sp>
    </p:spTree>
    <p:extLst>
      <p:ext uri="{BB962C8B-B14F-4D97-AF65-F5344CB8AC3E}">
        <p14:creationId xmlns:p14="http://schemas.microsoft.com/office/powerpoint/2010/main" val="2665104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D0F0E-711A-67F3-5230-B67ADB54CA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376B32-46B4-4CE1-FF47-BDA17EC110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0347AB-281A-0889-ADA6-DBF36BFE44A0}"/>
              </a:ext>
            </a:extLst>
          </p:cNvPr>
          <p:cNvSpPr>
            <a:spLocks noGrp="1"/>
          </p:cNvSpPr>
          <p:nvPr>
            <p:ph type="dt" sz="half" idx="10"/>
          </p:nvPr>
        </p:nvSpPr>
        <p:spPr/>
        <p:txBody>
          <a:bodyPr/>
          <a:lstStyle/>
          <a:p>
            <a:fld id="{9E2A8193-CE43-2C47-BC16-52F37E7455AA}" type="datetimeFigureOut">
              <a:rPr lang="en-US" smtClean="0"/>
              <a:t>2/10/24</a:t>
            </a:fld>
            <a:endParaRPr lang="en-US"/>
          </a:p>
        </p:txBody>
      </p:sp>
      <p:sp>
        <p:nvSpPr>
          <p:cNvPr id="5" name="Footer Placeholder 4">
            <a:extLst>
              <a:ext uri="{FF2B5EF4-FFF2-40B4-BE49-F238E27FC236}">
                <a16:creationId xmlns:a16="http://schemas.microsoft.com/office/drawing/2014/main" id="{0A64581D-2F15-C5ED-EFDD-6CA2A07C95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03A898-0341-6029-956E-650FC2B75260}"/>
              </a:ext>
            </a:extLst>
          </p:cNvPr>
          <p:cNvSpPr>
            <a:spLocks noGrp="1"/>
          </p:cNvSpPr>
          <p:nvPr>
            <p:ph type="sldNum" sz="quarter" idx="12"/>
          </p:nvPr>
        </p:nvSpPr>
        <p:spPr/>
        <p:txBody>
          <a:bodyPr/>
          <a:lstStyle/>
          <a:p>
            <a:fld id="{FCB795C6-0890-B64D-A3BE-44333A80E586}" type="slidenum">
              <a:rPr lang="en-US" smtClean="0"/>
              <a:t>‹#›</a:t>
            </a:fld>
            <a:endParaRPr lang="en-US"/>
          </a:p>
        </p:txBody>
      </p:sp>
    </p:spTree>
    <p:extLst>
      <p:ext uri="{BB962C8B-B14F-4D97-AF65-F5344CB8AC3E}">
        <p14:creationId xmlns:p14="http://schemas.microsoft.com/office/powerpoint/2010/main" val="252189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5F6511-80D3-7166-B8E5-B96988CD2B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3F47DB-8F3F-D334-0F56-1A904AD611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F0F5B5-A720-D800-E643-07F16726E087}"/>
              </a:ext>
            </a:extLst>
          </p:cNvPr>
          <p:cNvSpPr>
            <a:spLocks noGrp="1"/>
          </p:cNvSpPr>
          <p:nvPr>
            <p:ph type="dt" sz="half" idx="10"/>
          </p:nvPr>
        </p:nvSpPr>
        <p:spPr/>
        <p:txBody>
          <a:bodyPr/>
          <a:lstStyle/>
          <a:p>
            <a:fld id="{9E2A8193-CE43-2C47-BC16-52F37E7455AA}" type="datetimeFigureOut">
              <a:rPr lang="en-US" smtClean="0"/>
              <a:t>2/10/24</a:t>
            </a:fld>
            <a:endParaRPr lang="en-US"/>
          </a:p>
        </p:txBody>
      </p:sp>
      <p:sp>
        <p:nvSpPr>
          <p:cNvPr id="5" name="Footer Placeholder 4">
            <a:extLst>
              <a:ext uri="{FF2B5EF4-FFF2-40B4-BE49-F238E27FC236}">
                <a16:creationId xmlns:a16="http://schemas.microsoft.com/office/drawing/2014/main" id="{7CA18CD0-5685-8352-97F5-3DA57EF78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CB438-D727-5363-6C17-FD74CE390925}"/>
              </a:ext>
            </a:extLst>
          </p:cNvPr>
          <p:cNvSpPr>
            <a:spLocks noGrp="1"/>
          </p:cNvSpPr>
          <p:nvPr>
            <p:ph type="sldNum" sz="quarter" idx="12"/>
          </p:nvPr>
        </p:nvSpPr>
        <p:spPr/>
        <p:txBody>
          <a:bodyPr/>
          <a:lstStyle/>
          <a:p>
            <a:fld id="{FCB795C6-0890-B64D-A3BE-44333A80E586}" type="slidenum">
              <a:rPr lang="en-US" smtClean="0"/>
              <a:t>‹#›</a:t>
            </a:fld>
            <a:endParaRPr lang="en-US"/>
          </a:p>
        </p:txBody>
      </p:sp>
    </p:spTree>
    <p:extLst>
      <p:ext uri="{BB962C8B-B14F-4D97-AF65-F5344CB8AC3E}">
        <p14:creationId xmlns:p14="http://schemas.microsoft.com/office/powerpoint/2010/main" val="132519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808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604008" y="604008"/>
            <a:ext cx="10972800" cy="4026715"/>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304742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24E6E-6338-ED9C-5EB2-F521846DC9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F05F88-A52C-AFBF-24BB-E0DD662EBF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6E490E-4964-8565-A1FB-8C8028E6ED0E}"/>
              </a:ext>
            </a:extLst>
          </p:cNvPr>
          <p:cNvSpPr>
            <a:spLocks noGrp="1"/>
          </p:cNvSpPr>
          <p:nvPr>
            <p:ph type="dt" sz="half" idx="10"/>
          </p:nvPr>
        </p:nvSpPr>
        <p:spPr/>
        <p:txBody>
          <a:bodyPr/>
          <a:lstStyle/>
          <a:p>
            <a:fld id="{9E2A8193-CE43-2C47-BC16-52F37E7455AA}" type="datetimeFigureOut">
              <a:rPr lang="en-US" smtClean="0"/>
              <a:t>2/10/24</a:t>
            </a:fld>
            <a:endParaRPr lang="en-US"/>
          </a:p>
        </p:txBody>
      </p:sp>
      <p:sp>
        <p:nvSpPr>
          <p:cNvPr id="5" name="Footer Placeholder 4">
            <a:extLst>
              <a:ext uri="{FF2B5EF4-FFF2-40B4-BE49-F238E27FC236}">
                <a16:creationId xmlns:a16="http://schemas.microsoft.com/office/drawing/2014/main" id="{8C15C23E-B6B2-61CC-8A94-5463C89092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54080-FDE0-2E38-E67F-73D7AED5D155}"/>
              </a:ext>
            </a:extLst>
          </p:cNvPr>
          <p:cNvSpPr>
            <a:spLocks noGrp="1"/>
          </p:cNvSpPr>
          <p:nvPr>
            <p:ph type="sldNum" sz="quarter" idx="12"/>
          </p:nvPr>
        </p:nvSpPr>
        <p:spPr/>
        <p:txBody>
          <a:bodyPr/>
          <a:lstStyle/>
          <a:p>
            <a:fld id="{FCB795C6-0890-B64D-A3BE-44333A80E586}" type="slidenum">
              <a:rPr lang="en-US" smtClean="0"/>
              <a:t>‹#›</a:t>
            </a:fld>
            <a:endParaRPr lang="en-US"/>
          </a:p>
        </p:txBody>
      </p:sp>
    </p:spTree>
    <p:extLst>
      <p:ext uri="{BB962C8B-B14F-4D97-AF65-F5344CB8AC3E}">
        <p14:creationId xmlns:p14="http://schemas.microsoft.com/office/powerpoint/2010/main" val="3093844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15638-BA24-2A14-0FAD-7FCBBCAD9B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45183E-D1DE-5975-4169-E38C7FAD9B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A7051A-780D-C106-C671-0473CE547218}"/>
              </a:ext>
            </a:extLst>
          </p:cNvPr>
          <p:cNvSpPr>
            <a:spLocks noGrp="1"/>
          </p:cNvSpPr>
          <p:nvPr>
            <p:ph type="dt" sz="half" idx="10"/>
          </p:nvPr>
        </p:nvSpPr>
        <p:spPr/>
        <p:txBody>
          <a:bodyPr/>
          <a:lstStyle/>
          <a:p>
            <a:fld id="{9E2A8193-CE43-2C47-BC16-52F37E7455AA}" type="datetimeFigureOut">
              <a:rPr lang="en-US" smtClean="0"/>
              <a:t>2/10/24</a:t>
            </a:fld>
            <a:endParaRPr lang="en-US"/>
          </a:p>
        </p:txBody>
      </p:sp>
      <p:sp>
        <p:nvSpPr>
          <p:cNvPr id="5" name="Footer Placeholder 4">
            <a:extLst>
              <a:ext uri="{FF2B5EF4-FFF2-40B4-BE49-F238E27FC236}">
                <a16:creationId xmlns:a16="http://schemas.microsoft.com/office/drawing/2014/main" id="{3F4A850E-EC14-2535-71FF-EC53BBB8DB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D6A0BC-700D-6590-842A-B53750BED83A}"/>
              </a:ext>
            </a:extLst>
          </p:cNvPr>
          <p:cNvSpPr>
            <a:spLocks noGrp="1"/>
          </p:cNvSpPr>
          <p:nvPr>
            <p:ph type="sldNum" sz="quarter" idx="12"/>
          </p:nvPr>
        </p:nvSpPr>
        <p:spPr/>
        <p:txBody>
          <a:bodyPr/>
          <a:lstStyle/>
          <a:p>
            <a:fld id="{FCB795C6-0890-B64D-A3BE-44333A80E586}" type="slidenum">
              <a:rPr lang="en-US" smtClean="0"/>
              <a:t>‹#›</a:t>
            </a:fld>
            <a:endParaRPr lang="en-US"/>
          </a:p>
        </p:txBody>
      </p:sp>
    </p:spTree>
    <p:extLst>
      <p:ext uri="{BB962C8B-B14F-4D97-AF65-F5344CB8AC3E}">
        <p14:creationId xmlns:p14="http://schemas.microsoft.com/office/powerpoint/2010/main" val="386305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71DCC-1523-3C23-2FC6-D43DEA14E2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435154-6B6C-03A5-D165-66F4DCDA29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EE28D6-0F44-0BDD-39D5-F4532B0C7E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A7D3AE-6881-BB14-D40B-7AFB316F8805}"/>
              </a:ext>
            </a:extLst>
          </p:cNvPr>
          <p:cNvSpPr>
            <a:spLocks noGrp="1"/>
          </p:cNvSpPr>
          <p:nvPr>
            <p:ph type="dt" sz="half" idx="10"/>
          </p:nvPr>
        </p:nvSpPr>
        <p:spPr/>
        <p:txBody>
          <a:bodyPr/>
          <a:lstStyle/>
          <a:p>
            <a:fld id="{9E2A8193-CE43-2C47-BC16-52F37E7455AA}" type="datetimeFigureOut">
              <a:rPr lang="en-US" smtClean="0"/>
              <a:t>2/10/24</a:t>
            </a:fld>
            <a:endParaRPr lang="en-US"/>
          </a:p>
        </p:txBody>
      </p:sp>
      <p:sp>
        <p:nvSpPr>
          <p:cNvPr id="6" name="Footer Placeholder 5">
            <a:extLst>
              <a:ext uri="{FF2B5EF4-FFF2-40B4-BE49-F238E27FC236}">
                <a16:creationId xmlns:a16="http://schemas.microsoft.com/office/drawing/2014/main" id="{D93A6971-197E-9F55-6749-778682BFDC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7272F-3102-4599-677B-D97C51D50D73}"/>
              </a:ext>
            </a:extLst>
          </p:cNvPr>
          <p:cNvSpPr>
            <a:spLocks noGrp="1"/>
          </p:cNvSpPr>
          <p:nvPr>
            <p:ph type="sldNum" sz="quarter" idx="12"/>
          </p:nvPr>
        </p:nvSpPr>
        <p:spPr/>
        <p:txBody>
          <a:bodyPr/>
          <a:lstStyle/>
          <a:p>
            <a:fld id="{FCB795C6-0890-B64D-A3BE-44333A80E586}" type="slidenum">
              <a:rPr lang="en-US" smtClean="0"/>
              <a:t>‹#›</a:t>
            </a:fld>
            <a:endParaRPr lang="en-US"/>
          </a:p>
        </p:txBody>
      </p:sp>
    </p:spTree>
    <p:extLst>
      <p:ext uri="{BB962C8B-B14F-4D97-AF65-F5344CB8AC3E}">
        <p14:creationId xmlns:p14="http://schemas.microsoft.com/office/powerpoint/2010/main" val="2180338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D5866-6EDB-D3EF-0F3C-28004C85DB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5C198A-F128-5908-E564-2D57CC817C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7F3313-60BC-407D-2F60-E284747DF7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0E7803-2E6C-7D16-F9DF-56C28AD7E7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EB66CA-4AB6-12BF-8950-AECDD50036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A4DDCD-5170-C692-6BDE-5300F061A77B}"/>
              </a:ext>
            </a:extLst>
          </p:cNvPr>
          <p:cNvSpPr>
            <a:spLocks noGrp="1"/>
          </p:cNvSpPr>
          <p:nvPr>
            <p:ph type="dt" sz="half" idx="10"/>
          </p:nvPr>
        </p:nvSpPr>
        <p:spPr/>
        <p:txBody>
          <a:bodyPr/>
          <a:lstStyle/>
          <a:p>
            <a:fld id="{9E2A8193-CE43-2C47-BC16-52F37E7455AA}" type="datetimeFigureOut">
              <a:rPr lang="en-US" smtClean="0"/>
              <a:t>2/10/24</a:t>
            </a:fld>
            <a:endParaRPr lang="en-US"/>
          </a:p>
        </p:txBody>
      </p:sp>
      <p:sp>
        <p:nvSpPr>
          <p:cNvPr id="8" name="Footer Placeholder 7">
            <a:extLst>
              <a:ext uri="{FF2B5EF4-FFF2-40B4-BE49-F238E27FC236}">
                <a16:creationId xmlns:a16="http://schemas.microsoft.com/office/drawing/2014/main" id="{21E2D9E6-4337-97F9-C22D-AD8458E649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32E7F7-67C3-76E2-3C27-143787A7DC8A}"/>
              </a:ext>
            </a:extLst>
          </p:cNvPr>
          <p:cNvSpPr>
            <a:spLocks noGrp="1"/>
          </p:cNvSpPr>
          <p:nvPr>
            <p:ph type="sldNum" sz="quarter" idx="12"/>
          </p:nvPr>
        </p:nvSpPr>
        <p:spPr/>
        <p:txBody>
          <a:bodyPr/>
          <a:lstStyle/>
          <a:p>
            <a:fld id="{FCB795C6-0890-B64D-A3BE-44333A80E586}" type="slidenum">
              <a:rPr lang="en-US" smtClean="0"/>
              <a:t>‹#›</a:t>
            </a:fld>
            <a:endParaRPr lang="en-US"/>
          </a:p>
        </p:txBody>
      </p:sp>
    </p:spTree>
    <p:extLst>
      <p:ext uri="{BB962C8B-B14F-4D97-AF65-F5344CB8AC3E}">
        <p14:creationId xmlns:p14="http://schemas.microsoft.com/office/powerpoint/2010/main" val="1689039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95D78-DDB3-2DD4-0A63-99C3939DC6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7AB6A5-C9A4-5A42-B3C9-8CA700902279}"/>
              </a:ext>
            </a:extLst>
          </p:cNvPr>
          <p:cNvSpPr>
            <a:spLocks noGrp="1"/>
          </p:cNvSpPr>
          <p:nvPr>
            <p:ph type="dt" sz="half" idx="10"/>
          </p:nvPr>
        </p:nvSpPr>
        <p:spPr/>
        <p:txBody>
          <a:bodyPr/>
          <a:lstStyle/>
          <a:p>
            <a:fld id="{9E2A8193-CE43-2C47-BC16-52F37E7455AA}" type="datetimeFigureOut">
              <a:rPr lang="en-US" smtClean="0"/>
              <a:t>2/10/24</a:t>
            </a:fld>
            <a:endParaRPr lang="en-US"/>
          </a:p>
        </p:txBody>
      </p:sp>
      <p:sp>
        <p:nvSpPr>
          <p:cNvPr id="4" name="Footer Placeholder 3">
            <a:extLst>
              <a:ext uri="{FF2B5EF4-FFF2-40B4-BE49-F238E27FC236}">
                <a16:creationId xmlns:a16="http://schemas.microsoft.com/office/drawing/2014/main" id="{1261745A-A938-8479-2B07-4D636F5679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33E8D9-28AE-5ADD-23C9-15A4EC79028F}"/>
              </a:ext>
            </a:extLst>
          </p:cNvPr>
          <p:cNvSpPr>
            <a:spLocks noGrp="1"/>
          </p:cNvSpPr>
          <p:nvPr>
            <p:ph type="sldNum" sz="quarter" idx="12"/>
          </p:nvPr>
        </p:nvSpPr>
        <p:spPr/>
        <p:txBody>
          <a:bodyPr/>
          <a:lstStyle/>
          <a:p>
            <a:fld id="{FCB795C6-0890-B64D-A3BE-44333A80E586}" type="slidenum">
              <a:rPr lang="en-US" smtClean="0"/>
              <a:t>‹#›</a:t>
            </a:fld>
            <a:endParaRPr lang="en-US"/>
          </a:p>
        </p:txBody>
      </p:sp>
    </p:spTree>
    <p:extLst>
      <p:ext uri="{BB962C8B-B14F-4D97-AF65-F5344CB8AC3E}">
        <p14:creationId xmlns:p14="http://schemas.microsoft.com/office/powerpoint/2010/main" val="114847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D420D3-50BD-5659-2430-312809DEFF1C}"/>
              </a:ext>
            </a:extLst>
          </p:cNvPr>
          <p:cNvSpPr>
            <a:spLocks noGrp="1"/>
          </p:cNvSpPr>
          <p:nvPr>
            <p:ph type="dt" sz="half" idx="10"/>
          </p:nvPr>
        </p:nvSpPr>
        <p:spPr/>
        <p:txBody>
          <a:bodyPr/>
          <a:lstStyle/>
          <a:p>
            <a:fld id="{9E2A8193-CE43-2C47-BC16-52F37E7455AA}" type="datetimeFigureOut">
              <a:rPr lang="en-US" smtClean="0"/>
              <a:t>2/10/24</a:t>
            </a:fld>
            <a:endParaRPr lang="en-US"/>
          </a:p>
        </p:txBody>
      </p:sp>
      <p:sp>
        <p:nvSpPr>
          <p:cNvPr id="3" name="Footer Placeholder 2">
            <a:extLst>
              <a:ext uri="{FF2B5EF4-FFF2-40B4-BE49-F238E27FC236}">
                <a16:creationId xmlns:a16="http://schemas.microsoft.com/office/drawing/2014/main" id="{4F5D78D3-721A-AFDE-AE30-FB0C44EAAD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2C2925-8477-3542-64F4-59D73ECF8D0D}"/>
              </a:ext>
            </a:extLst>
          </p:cNvPr>
          <p:cNvSpPr>
            <a:spLocks noGrp="1"/>
          </p:cNvSpPr>
          <p:nvPr>
            <p:ph type="sldNum" sz="quarter" idx="12"/>
          </p:nvPr>
        </p:nvSpPr>
        <p:spPr/>
        <p:txBody>
          <a:bodyPr/>
          <a:lstStyle/>
          <a:p>
            <a:fld id="{FCB795C6-0890-B64D-A3BE-44333A80E586}" type="slidenum">
              <a:rPr lang="en-US" smtClean="0"/>
              <a:t>‹#›</a:t>
            </a:fld>
            <a:endParaRPr lang="en-US"/>
          </a:p>
        </p:txBody>
      </p:sp>
    </p:spTree>
    <p:extLst>
      <p:ext uri="{BB962C8B-B14F-4D97-AF65-F5344CB8AC3E}">
        <p14:creationId xmlns:p14="http://schemas.microsoft.com/office/powerpoint/2010/main" val="155176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68CD5-5CF1-8729-738C-463E9BEFDD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C8EF6A-11BE-5405-3441-93B49174D4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3D482E-BEAD-D2D5-0B62-40C2325CB0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21A778-072E-DCDB-4D7F-95D9E624FB0F}"/>
              </a:ext>
            </a:extLst>
          </p:cNvPr>
          <p:cNvSpPr>
            <a:spLocks noGrp="1"/>
          </p:cNvSpPr>
          <p:nvPr>
            <p:ph type="dt" sz="half" idx="10"/>
          </p:nvPr>
        </p:nvSpPr>
        <p:spPr/>
        <p:txBody>
          <a:bodyPr/>
          <a:lstStyle/>
          <a:p>
            <a:fld id="{9E2A8193-CE43-2C47-BC16-52F37E7455AA}" type="datetimeFigureOut">
              <a:rPr lang="en-US" smtClean="0"/>
              <a:t>2/10/24</a:t>
            </a:fld>
            <a:endParaRPr lang="en-US"/>
          </a:p>
        </p:txBody>
      </p:sp>
      <p:sp>
        <p:nvSpPr>
          <p:cNvPr id="6" name="Footer Placeholder 5">
            <a:extLst>
              <a:ext uri="{FF2B5EF4-FFF2-40B4-BE49-F238E27FC236}">
                <a16:creationId xmlns:a16="http://schemas.microsoft.com/office/drawing/2014/main" id="{17221069-5B27-5BF6-D758-F5928DCFA5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EF7E73-4B58-B979-12A4-BC89AB48A173}"/>
              </a:ext>
            </a:extLst>
          </p:cNvPr>
          <p:cNvSpPr>
            <a:spLocks noGrp="1"/>
          </p:cNvSpPr>
          <p:nvPr>
            <p:ph type="sldNum" sz="quarter" idx="12"/>
          </p:nvPr>
        </p:nvSpPr>
        <p:spPr/>
        <p:txBody>
          <a:bodyPr/>
          <a:lstStyle/>
          <a:p>
            <a:fld id="{FCB795C6-0890-B64D-A3BE-44333A80E586}" type="slidenum">
              <a:rPr lang="en-US" smtClean="0"/>
              <a:t>‹#›</a:t>
            </a:fld>
            <a:endParaRPr lang="en-US"/>
          </a:p>
        </p:txBody>
      </p:sp>
    </p:spTree>
    <p:extLst>
      <p:ext uri="{BB962C8B-B14F-4D97-AF65-F5344CB8AC3E}">
        <p14:creationId xmlns:p14="http://schemas.microsoft.com/office/powerpoint/2010/main" val="1007356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B6943-AF00-4414-10C1-166F8FAF12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CE0665-9BE2-2FFD-C37F-857C219497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4243C6-F848-9B93-E00F-8676AD717C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D6D97A-008F-C6A9-96E0-CC440183C30C}"/>
              </a:ext>
            </a:extLst>
          </p:cNvPr>
          <p:cNvSpPr>
            <a:spLocks noGrp="1"/>
          </p:cNvSpPr>
          <p:nvPr>
            <p:ph type="dt" sz="half" idx="10"/>
          </p:nvPr>
        </p:nvSpPr>
        <p:spPr/>
        <p:txBody>
          <a:bodyPr/>
          <a:lstStyle/>
          <a:p>
            <a:fld id="{9E2A8193-CE43-2C47-BC16-52F37E7455AA}" type="datetimeFigureOut">
              <a:rPr lang="en-US" smtClean="0"/>
              <a:t>2/10/24</a:t>
            </a:fld>
            <a:endParaRPr lang="en-US"/>
          </a:p>
        </p:txBody>
      </p:sp>
      <p:sp>
        <p:nvSpPr>
          <p:cNvPr id="6" name="Footer Placeholder 5">
            <a:extLst>
              <a:ext uri="{FF2B5EF4-FFF2-40B4-BE49-F238E27FC236}">
                <a16:creationId xmlns:a16="http://schemas.microsoft.com/office/drawing/2014/main" id="{886DFE8E-07F6-1405-4208-FC063878CE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1F98F7-DD74-FA46-29AF-3284D79E18FD}"/>
              </a:ext>
            </a:extLst>
          </p:cNvPr>
          <p:cNvSpPr>
            <a:spLocks noGrp="1"/>
          </p:cNvSpPr>
          <p:nvPr>
            <p:ph type="sldNum" sz="quarter" idx="12"/>
          </p:nvPr>
        </p:nvSpPr>
        <p:spPr/>
        <p:txBody>
          <a:bodyPr/>
          <a:lstStyle/>
          <a:p>
            <a:fld id="{FCB795C6-0890-B64D-A3BE-44333A80E586}" type="slidenum">
              <a:rPr lang="en-US" smtClean="0"/>
              <a:t>‹#›</a:t>
            </a:fld>
            <a:endParaRPr lang="en-US"/>
          </a:p>
        </p:txBody>
      </p:sp>
    </p:spTree>
    <p:extLst>
      <p:ext uri="{BB962C8B-B14F-4D97-AF65-F5344CB8AC3E}">
        <p14:creationId xmlns:p14="http://schemas.microsoft.com/office/powerpoint/2010/main" val="1428542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ADCF51-9FA7-04A0-6839-01CD1ADD87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831ADE-F28C-45AE-81A5-E4D50F6556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C0D0D9-78CB-D29E-37C2-FAA4E39BAC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A8193-CE43-2C47-BC16-52F37E7455AA}" type="datetimeFigureOut">
              <a:rPr lang="en-US" smtClean="0"/>
              <a:t>2/10/24</a:t>
            </a:fld>
            <a:endParaRPr lang="en-US"/>
          </a:p>
        </p:txBody>
      </p:sp>
      <p:sp>
        <p:nvSpPr>
          <p:cNvPr id="5" name="Footer Placeholder 4">
            <a:extLst>
              <a:ext uri="{FF2B5EF4-FFF2-40B4-BE49-F238E27FC236}">
                <a16:creationId xmlns:a16="http://schemas.microsoft.com/office/drawing/2014/main" id="{7AE37D52-2BBD-B243-FDF0-4EAD9EF634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22B2AE-3DE2-B699-CFA7-6980F70B2F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795C6-0890-B64D-A3BE-44333A80E586}" type="slidenum">
              <a:rPr lang="en-US" smtClean="0"/>
              <a:t>‹#›</a:t>
            </a:fld>
            <a:endParaRPr lang="en-US"/>
          </a:p>
        </p:txBody>
      </p:sp>
    </p:spTree>
    <p:extLst>
      <p:ext uri="{BB962C8B-B14F-4D97-AF65-F5344CB8AC3E}">
        <p14:creationId xmlns:p14="http://schemas.microsoft.com/office/powerpoint/2010/main" val="1523721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0BE2F-B1EB-059E-40AF-A9C57972D145}"/>
              </a:ext>
            </a:extLst>
          </p:cNvPr>
          <p:cNvSpPr txBox="1"/>
          <p:nvPr/>
        </p:nvSpPr>
        <p:spPr>
          <a:xfrm>
            <a:off x="4822521" y="275573"/>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2CFC9934-079F-66E0-5F70-60581EAB5E9C}"/>
              </a:ext>
            </a:extLst>
          </p:cNvPr>
          <p:cNvSpPr txBox="1"/>
          <p:nvPr/>
        </p:nvSpPr>
        <p:spPr>
          <a:xfrm>
            <a:off x="1328019" y="5012767"/>
            <a:ext cx="9535962" cy="892552"/>
          </a:xfrm>
          <a:prstGeom prst="rect">
            <a:avLst/>
          </a:prstGeom>
          <a:solidFill>
            <a:srgbClr val="FDFBDC"/>
          </a:solidFill>
          <a:ln w="19050">
            <a:solidFill>
              <a:srgbClr val="1B252B"/>
            </a:solidFill>
          </a:ln>
        </p:spPr>
        <p:txBody>
          <a:bodyPr wrap="square" rtlCol="0">
            <a:spAutoFit/>
          </a:bodyPr>
          <a:lstStyle/>
          <a:p>
            <a:pPr algn="just"/>
            <a:r>
              <a:rPr lang="en-US" sz="2800" dirty="0">
                <a:latin typeface="Nexa Light" panose="02000000000000000000" pitchFamily="2" charset="0"/>
              </a:rPr>
              <a:t>“Judge not so you will not be judged.”</a:t>
            </a:r>
          </a:p>
          <a:p>
            <a:pPr algn="r"/>
            <a:r>
              <a:rPr lang="en-US" sz="2400" dirty="0">
                <a:latin typeface="Nexa Light" panose="02000000000000000000" pitchFamily="2" charset="0"/>
              </a:rPr>
              <a:t>Matthew 7:1</a:t>
            </a:r>
          </a:p>
        </p:txBody>
      </p:sp>
    </p:spTree>
    <p:extLst>
      <p:ext uri="{BB962C8B-B14F-4D97-AF65-F5344CB8AC3E}">
        <p14:creationId xmlns:p14="http://schemas.microsoft.com/office/powerpoint/2010/main" val="187332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7:1-6: A Prohibited Judgment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E1B585FC-DF7B-DBDA-B1F2-48986515D700}"/>
              </a:ext>
            </a:extLst>
          </p:cNvPr>
          <p:cNvSpPr txBox="1"/>
          <p:nvPr/>
        </p:nvSpPr>
        <p:spPr>
          <a:xfrm>
            <a:off x="472335" y="3447206"/>
            <a:ext cx="11247329" cy="1200329"/>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“Jesus didn’t say that it was wrong for us to help our brother with the speck in his eye. It is a good thing to help your brother with his speck, but not before dealing with the plank in your own eye.”</a:t>
            </a:r>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Jesus Is Prohibiting Unrighteous Judgment </a:t>
            </a:r>
          </a:p>
        </p:txBody>
      </p:sp>
      <p:sp>
        <p:nvSpPr>
          <p:cNvPr id="5" name="TextBox 4">
            <a:extLst>
              <a:ext uri="{FF2B5EF4-FFF2-40B4-BE49-F238E27FC236}">
                <a16:creationId xmlns:a16="http://schemas.microsoft.com/office/drawing/2014/main" id="{7F8B010E-0F3D-02AA-5FBF-143FE72ABED9}"/>
              </a:ext>
            </a:extLst>
          </p:cNvPr>
          <p:cNvSpPr txBox="1"/>
          <p:nvPr/>
        </p:nvSpPr>
        <p:spPr>
          <a:xfrm>
            <a:off x="472335" y="4816661"/>
            <a:ext cx="11247329" cy="1569660"/>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“Jesus here reminded us that He did not mean to imply that the people of His Kingdom suspend all discernment. They must discern that there are some good, precious things that should not be given to those who will receive them with contempt.”</a:t>
            </a:r>
          </a:p>
        </p:txBody>
      </p:sp>
      <p:sp>
        <p:nvSpPr>
          <p:cNvPr id="3" name="TextBox 2">
            <a:extLst>
              <a:ext uri="{FF2B5EF4-FFF2-40B4-BE49-F238E27FC236}">
                <a16:creationId xmlns:a16="http://schemas.microsoft.com/office/drawing/2014/main" id="{5CFDCA5B-AA2D-C3CE-3D81-38B730318C46}"/>
              </a:ext>
            </a:extLst>
          </p:cNvPr>
          <p:cNvSpPr txBox="1"/>
          <p:nvPr/>
        </p:nvSpPr>
        <p:spPr>
          <a:xfrm>
            <a:off x="612210" y="2038103"/>
            <a:ext cx="6740568" cy="584775"/>
          </a:xfrm>
          <a:prstGeom prst="rect">
            <a:avLst/>
          </a:prstGeom>
          <a:solidFill>
            <a:schemeClr val="accent3">
              <a:lumMod val="50000"/>
            </a:schemeClr>
          </a:solidFill>
          <a:ln>
            <a:solidFill>
              <a:schemeClr val="tx1"/>
            </a:solidFill>
          </a:ln>
        </p:spPr>
        <p:txBody>
          <a:bodyPr wrap="square" rtlCol="0">
            <a:spAutoFit/>
          </a:bodyPr>
          <a:lstStyle/>
          <a:p>
            <a:pPr algn="ctr"/>
            <a:r>
              <a:rPr lang="en-US" sz="3200" dirty="0">
                <a:solidFill>
                  <a:schemeClr val="bg1"/>
                </a:solidFill>
                <a:latin typeface="Nexa Light" panose="02000000000000000000" pitchFamily="2" charset="0"/>
              </a:rPr>
              <a:t>Harsh &amp; Legalistic Judgment </a:t>
            </a:r>
          </a:p>
        </p:txBody>
      </p:sp>
      <p:sp>
        <p:nvSpPr>
          <p:cNvPr id="6" name="TextBox 5">
            <a:extLst>
              <a:ext uri="{FF2B5EF4-FFF2-40B4-BE49-F238E27FC236}">
                <a16:creationId xmlns:a16="http://schemas.microsoft.com/office/drawing/2014/main" id="{FC5375FF-1046-E8E6-03A0-2D608B2DE8E8}"/>
              </a:ext>
            </a:extLst>
          </p:cNvPr>
          <p:cNvSpPr txBox="1"/>
          <p:nvPr/>
        </p:nvSpPr>
        <p:spPr>
          <a:xfrm>
            <a:off x="612210" y="2691557"/>
            <a:ext cx="6740568" cy="584775"/>
          </a:xfrm>
          <a:prstGeom prst="rect">
            <a:avLst/>
          </a:prstGeom>
          <a:solidFill>
            <a:schemeClr val="accent3">
              <a:lumMod val="50000"/>
            </a:schemeClr>
          </a:solidFill>
          <a:ln>
            <a:solidFill>
              <a:schemeClr val="tx1"/>
            </a:solidFill>
          </a:ln>
        </p:spPr>
        <p:txBody>
          <a:bodyPr wrap="square" rtlCol="0">
            <a:spAutoFit/>
          </a:bodyPr>
          <a:lstStyle/>
          <a:p>
            <a:pPr algn="ctr"/>
            <a:r>
              <a:rPr lang="en-US" sz="3200" dirty="0">
                <a:solidFill>
                  <a:schemeClr val="bg1"/>
                </a:solidFill>
                <a:latin typeface="Nexa Light" panose="02000000000000000000" pitchFamily="2" charset="0"/>
              </a:rPr>
              <a:t>Judgment Without Introspection </a:t>
            </a:r>
          </a:p>
        </p:txBody>
      </p:sp>
    </p:spTree>
    <p:extLst>
      <p:ext uri="{BB962C8B-B14F-4D97-AF65-F5344CB8AC3E}">
        <p14:creationId xmlns:p14="http://schemas.microsoft.com/office/powerpoint/2010/main" val="1698906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xit" presetSubtype="21" fill="hold" grpId="1" nodeType="withEffect">
                                  <p:stCondLst>
                                    <p:cond delay="0"/>
                                  </p:stCondLst>
                                  <p:childTnLst>
                                    <p:animEffect transition="out" filter="barn(inVertical)">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par>
                                <p:cTn id="21" presetID="16" presetClass="exit" presetSubtype="21" fill="hold" grpId="1" nodeType="withEffect">
                                  <p:stCondLst>
                                    <p:cond delay="0"/>
                                  </p:stCondLst>
                                  <p:childTnLst>
                                    <p:animEffect transition="out" filter="barn(inVertical)">
                                      <p:cBhvr>
                                        <p:cTn id="22" dur="500"/>
                                        <p:tgtEl>
                                          <p:spTgt spid="5"/>
                                        </p:tgtEl>
                                      </p:cBhvr>
                                    </p:animEffect>
                                    <p:set>
                                      <p:cBhvr>
                                        <p:cTn id="23" dur="1" fill="hold">
                                          <p:stCondLst>
                                            <p:cond delay="4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4" grpId="0" animBg="1"/>
      <p:bldP spid="5" grpId="0" animBg="1"/>
      <p:bldP spid="5" grpId="1" animBg="1"/>
      <p:bldP spid="3"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7:1-6: A Prohibited Judgment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E1B585FC-DF7B-DBDA-B1F2-48986515D700}"/>
              </a:ext>
            </a:extLst>
          </p:cNvPr>
          <p:cNvSpPr txBox="1"/>
          <p:nvPr/>
        </p:nvSpPr>
        <p:spPr>
          <a:xfrm>
            <a:off x="472335" y="3581669"/>
            <a:ext cx="11247329" cy="1200329"/>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“Do not judge so that you will not be judged. 2 For in the way you judge, you will be judged; and by your standard of measure, it will be measured to you.”</a:t>
            </a:r>
          </a:p>
          <a:p>
            <a:pPr algn="r"/>
            <a:r>
              <a:rPr lang="en-US" sz="2400" dirty="0">
                <a:latin typeface="Nexa Light" panose="02000000000000000000" pitchFamily="2" charset="0"/>
              </a:rPr>
              <a:t>Matthew 7:1-2</a:t>
            </a:r>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Jesus Is Prohibiting Unrighteous Judgment </a:t>
            </a:r>
          </a:p>
        </p:txBody>
      </p:sp>
      <p:sp>
        <p:nvSpPr>
          <p:cNvPr id="3" name="TextBox 2">
            <a:extLst>
              <a:ext uri="{FF2B5EF4-FFF2-40B4-BE49-F238E27FC236}">
                <a16:creationId xmlns:a16="http://schemas.microsoft.com/office/drawing/2014/main" id="{5CFDCA5B-AA2D-C3CE-3D81-38B730318C46}"/>
              </a:ext>
            </a:extLst>
          </p:cNvPr>
          <p:cNvSpPr txBox="1"/>
          <p:nvPr/>
        </p:nvSpPr>
        <p:spPr>
          <a:xfrm>
            <a:off x="612210" y="2038103"/>
            <a:ext cx="6740568" cy="584775"/>
          </a:xfrm>
          <a:prstGeom prst="rect">
            <a:avLst/>
          </a:prstGeom>
          <a:solidFill>
            <a:schemeClr val="accent3">
              <a:lumMod val="50000"/>
            </a:schemeClr>
          </a:solidFill>
          <a:ln>
            <a:solidFill>
              <a:schemeClr val="tx1"/>
            </a:solidFill>
          </a:ln>
        </p:spPr>
        <p:txBody>
          <a:bodyPr wrap="square" rtlCol="0">
            <a:spAutoFit/>
          </a:bodyPr>
          <a:lstStyle/>
          <a:p>
            <a:pPr algn="ctr"/>
            <a:r>
              <a:rPr lang="en-US" sz="3200" dirty="0">
                <a:solidFill>
                  <a:schemeClr val="bg1"/>
                </a:solidFill>
                <a:latin typeface="Nexa Light" panose="02000000000000000000" pitchFamily="2" charset="0"/>
              </a:rPr>
              <a:t>Harsh &amp; Legalistic Judgment </a:t>
            </a:r>
          </a:p>
        </p:txBody>
      </p:sp>
      <p:sp>
        <p:nvSpPr>
          <p:cNvPr id="6" name="TextBox 5">
            <a:extLst>
              <a:ext uri="{FF2B5EF4-FFF2-40B4-BE49-F238E27FC236}">
                <a16:creationId xmlns:a16="http://schemas.microsoft.com/office/drawing/2014/main" id="{FC5375FF-1046-E8E6-03A0-2D608B2DE8E8}"/>
              </a:ext>
            </a:extLst>
          </p:cNvPr>
          <p:cNvSpPr txBox="1"/>
          <p:nvPr/>
        </p:nvSpPr>
        <p:spPr>
          <a:xfrm>
            <a:off x="612210" y="2691557"/>
            <a:ext cx="6740568" cy="584775"/>
          </a:xfrm>
          <a:prstGeom prst="rect">
            <a:avLst/>
          </a:prstGeom>
          <a:solidFill>
            <a:schemeClr val="accent3">
              <a:lumMod val="50000"/>
            </a:schemeClr>
          </a:solidFill>
          <a:ln>
            <a:solidFill>
              <a:schemeClr val="tx1"/>
            </a:solidFill>
          </a:ln>
        </p:spPr>
        <p:txBody>
          <a:bodyPr wrap="square" rtlCol="0">
            <a:spAutoFit/>
          </a:bodyPr>
          <a:lstStyle/>
          <a:p>
            <a:pPr algn="ctr"/>
            <a:r>
              <a:rPr lang="en-US" sz="3200" dirty="0">
                <a:solidFill>
                  <a:schemeClr val="bg1"/>
                </a:solidFill>
                <a:latin typeface="Nexa Light" panose="02000000000000000000" pitchFamily="2" charset="0"/>
              </a:rPr>
              <a:t>Judgment Without Introspection </a:t>
            </a:r>
          </a:p>
        </p:txBody>
      </p:sp>
      <p:sp>
        <p:nvSpPr>
          <p:cNvPr id="9" name="TextBox 8">
            <a:extLst>
              <a:ext uri="{FF2B5EF4-FFF2-40B4-BE49-F238E27FC236}">
                <a16:creationId xmlns:a16="http://schemas.microsoft.com/office/drawing/2014/main" id="{2EA30DEC-602F-0B27-490C-305F56DF9728}"/>
              </a:ext>
            </a:extLst>
          </p:cNvPr>
          <p:cNvSpPr txBox="1"/>
          <p:nvPr/>
        </p:nvSpPr>
        <p:spPr>
          <a:xfrm>
            <a:off x="612210" y="2038103"/>
            <a:ext cx="9957670" cy="584775"/>
          </a:xfrm>
          <a:prstGeom prst="rect">
            <a:avLst/>
          </a:prstGeom>
          <a:solidFill>
            <a:schemeClr val="accent3">
              <a:lumMod val="50000"/>
            </a:schemeClr>
          </a:solidFill>
          <a:ln>
            <a:solidFill>
              <a:schemeClr val="tx1"/>
            </a:solidFill>
          </a:ln>
        </p:spPr>
        <p:txBody>
          <a:bodyPr wrap="square" rtlCol="0">
            <a:spAutoFit/>
          </a:bodyPr>
          <a:lstStyle/>
          <a:p>
            <a:pPr algn="ctr"/>
            <a:r>
              <a:rPr lang="en-US" sz="3200" dirty="0">
                <a:solidFill>
                  <a:schemeClr val="bg1"/>
                </a:solidFill>
                <a:latin typeface="Nexa Light" panose="02000000000000000000" pitchFamily="2" charset="0"/>
              </a:rPr>
              <a:t>Question 1: Have I Been Guilty Of This In The Past? </a:t>
            </a:r>
          </a:p>
        </p:txBody>
      </p:sp>
      <p:sp>
        <p:nvSpPr>
          <p:cNvPr id="10" name="TextBox 9">
            <a:extLst>
              <a:ext uri="{FF2B5EF4-FFF2-40B4-BE49-F238E27FC236}">
                <a16:creationId xmlns:a16="http://schemas.microsoft.com/office/drawing/2014/main" id="{B90E9D76-495E-F187-D251-FAC94CDB8A11}"/>
              </a:ext>
            </a:extLst>
          </p:cNvPr>
          <p:cNvSpPr txBox="1"/>
          <p:nvPr/>
        </p:nvSpPr>
        <p:spPr>
          <a:xfrm>
            <a:off x="612210" y="2681993"/>
            <a:ext cx="9957670" cy="1077218"/>
          </a:xfrm>
          <a:prstGeom prst="rect">
            <a:avLst/>
          </a:prstGeom>
          <a:solidFill>
            <a:schemeClr val="accent3">
              <a:lumMod val="50000"/>
            </a:schemeClr>
          </a:solidFill>
          <a:ln>
            <a:solidFill>
              <a:schemeClr val="tx1"/>
            </a:solidFill>
          </a:ln>
        </p:spPr>
        <p:txBody>
          <a:bodyPr wrap="square" rtlCol="0">
            <a:spAutoFit/>
          </a:bodyPr>
          <a:lstStyle/>
          <a:p>
            <a:pPr algn="ctr"/>
            <a:r>
              <a:rPr lang="en-US" sz="3200" dirty="0">
                <a:solidFill>
                  <a:schemeClr val="bg1"/>
                </a:solidFill>
                <a:latin typeface="Nexa Light" panose="02000000000000000000" pitchFamily="2" charset="0"/>
              </a:rPr>
              <a:t>Question 2: Am I Seeing The Bigger Picture Or Looking At A Screenshot? </a:t>
            </a:r>
          </a:p>
        </p:txBody>
      </p:sp>
    </p:spTree>
    <p:extLst>
      <p:ext uri="{BB962C8B-B14F-4D97-AF65-F5344CB8AC3E}">
        <p14:creationId xmlns:p14="http://schemas.microsoft.com/office/powerpoint/2010/main" val="17000740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22" presetClass="exit" presetSubtype="4" fill="hold" grpId="0" nodeType="withEffect">
                                  <p:stCondLst>
                                    <p:cond delay="0"/>
                                  </p:stCondLst>
                                  <p:childTnLst>
                                    <p:animEffect transition="out" filter="wipe(down)">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par>
                                <p:cTn id="16" presetID="22" presetClass="exit" presetSubtype="4" fill="hold" grpId="0" nodeType="withEffect">
                                  <p:stCondLst>
                                    <p:cond delay="0"/>
                                  </p:stCondLst>
                                  <p:childTnLst>
                                    <p:animEffect transition="out" filter="wipe(down)">
                                      <p:cBhvr>
                                        <p:cTn id="17" dur="500"/>
                                        <p:tgtEl>
                                          <p:spTgt spid="6"/>
                                        </p:tgtEl>
                                      </p:cBhvr>
                                    </p:animEffect>
                                    <p:set>
                                      <p:cBhvr>
                                        <p:cTn id="18" dur="1" fill="hold">
                                          <p:stCondLst>
                                            <p:cond delay="499"/>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par>
                                <p:cTn id="24" presetID="22" presetClass="exit" presetSubtype="4" fill="hold" grpId="1" nodeType="withEffect">
                                  <p:stCondLst>
                                    <p:cond delay="0"/>
                                  </p:stCondLst>
                                  <p:childTnLst>
                                    <p:animEffect transition="out" filter="wipe(down)">
                                      <p:cBhvr>
                                        <p:cTn id="25" dur="500"/>
                                        <p:tgtEl>
                                          <p:spTgt spid="8"/>
                                        </p:tgtEl>
                                      </p:cBhvr>
                                    </p:animEffect>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3" grpId="0" animBg="1"/>
      <p:bldP spid="6"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7:13-14: The Narrow Way Of Jesus</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E1B585FC-DF7B-DBDA-B1F2-48986515D700}"/>
              </a:ext>
            </a:extLst>
          </p:cNvPr>
          <p:cNvSpPr txBox="1"/>
          <p:nvPr/>
        </p:nvSpPr>
        <p:spPr>
          <a:xfrm>
            <a:off x="472335" y="1996619"/>
            <a:ext cx="11247329" cy="1938992"/>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“13 Enter through the narrow gate; for the gate is wide and the way is broad that leads to destruction, and there are many who enter through it. 14 For the gate is small and the way is narrow that leads to life, and there are few who find it.”</a:t>
            </a:r>
          </a:p>
          <a:p>
            <a:pPr algn="r"/>
            <a:r>
              <a:rPr lang="en-US" sz="2400" dirty="0">
                <a:latin typeface="Nexa Light" panose="02000000000000000000" pitchFamily="2" charset="0"/>
              </a:rPr>
              <a:t>Matthew 7:13-14</a:t>
            </a:r>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9059972"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Why Do Few Enter The Narrow Gate? </a:t>
            </a:r>
          </a:p>
        </p:txBody>
      </p:sp>
      <p:sp>
        <p:nvSpPr>
          <p:cNvPr id="5" name="TextBox 4">
            <a:extLst>
              <a:ext uri="{FF2B5EF4-FFF2-40B4-BE49-F238E27FC236}">
                <a16:creationId xmlns:a16="http://schemas.microsoft.com/office/drawing/2014/main" id="{7BFA07BE-1F60-21FA-833F-4CA7F826F8D0}"/>
              </a:ext>
            </a:extLst>
          </p:cNvPr>
          <p:cNvSpPr txBox="1"/>
          <p:nvPr/>
        </p:nvSpPr>
        <p:spPr>
          <a:xfrm>
            <a:off x="472334" y="4228339"/>
            <a:ext cx="11247329" cy="1200329"/>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“For our light and momentary troubles are achieving for us an eternal glory that far outweighs them all.”</a:t>
            </a:r>
          </a:p>
          <a:p>
            <a:pPr algn="r"/>
            <a:r>
              <a:rPr lang="en-US" sz="2400" dirty="0">
                <a:latin typeface="Nexa Light" panose="02000000000000000000" pitchFamily="2" charset="0"/>
              </a:rPr>
              <a:t>2 Corinthians 4:17 </a:t>
            </a:r>
          </a:p>
        </p:txBody>
      </p:sp>
      <p:sp>
        <p:nvSpPr>
          <p:cNvPr id="12" name="TextBox 11">
            <a:extLst>
              <a:ext uri="{FF2B5EF4-FFF2-40B4-BE49-F238E27FC236}">
                <a16:creationId xmlns:a16="http://schemas.microsoft.com/office/drawing/2014/main" id="{3F8641AA-5509-4327-324B-119FD817C00D}"/>
              </a:ext>
            </a:extLst>
          </p:cNvPr>
          <p:cNvSpPr txBox="1"/>
          <p:nvPr/>
        </p:nvSpPr>
        <p:spPr>
          <a:xfrm>
            <a:off x="1063147" y="2127481"/>
            <a:ext cx="6740568" cy="1077218"/>
          </a:xfrm>
          <a:prstGeom prst="rect">
            <a:avLst/>
          </a:prstGeom>
          <a:solidFill>
            <a:schemeClr val="accent3">
              <a:lumMod val="50000"/>
            </a:schemeClr>
          </a:solidFill>
          <a:ln>
            <a:solidFill>
              <a:schemeClr val="tx1"/>
            </a:solidFill>
          </a:ln>
        </p:spPr>
        <p:txBody>
          <a:bodyPr wrap="square" rtlCol="0">
            <a:spAutoFit/>
          </a:bodyPr>
          <a:lstStyle/>
          <a:p>
            <a:pPr algn="ctr"/>
            <a:r>
              <a:rPr lang="en-US" sz="3200" dirty="0">
                <a:solidFill>
                  <a:schemeClr val="bg1"/>
                </a:solidFill>
                <a:latin typeface="Nexa Light" panose="02000000000000000000" pitchFamily="2" charset="0"/>
              </a:rPr>
              <a:t>Application Question: Am I Sweating For Jesus? </a:t>
            </a:r>
          </a:p>
        </p:txBody>
      </p:sp>
    </p:spTree>
    <p:extLst>
      <p:ext uri="{BB962C8B-B14F-4D97-AF65-F5344CB8AC3E}">
        <p14:creationId xmlns:p14="http://schemas.microsoft.com/office/powerpoint/2010/main" val="10185534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par>
                                <p:cTn id="23" presetID="16" presetClass="exit" presetSubtype="21" fill="hold" grpId="1" nodeType="withEffect">
                                  <p:stCondLst>
                                    <p:cond delay="0"/>
                                  </p:stCondLst>
                                  <p:childTnLst>
                                    <p:animEffect transition="out" filter="barn(inVertical)">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par>
                                <p:cTn id="26" presetID="22" presetClass="exit" presetSubtype="4" fill="hold" grpId="1" nodeType="withEffect">
                                  <p:stCondLst>
                                    <p:cond delay="0"/>
                                  </p:stCondLst>
                                  <p:childTnLst>
                                    <p:animEffect transition="out" filter="wipe(down)">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4" grpId="0" animBg="1"/>
      <p:bldP spid="5" grpId="0" animBg="1"/>
      <p:bldP spid="5" grpId="1"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7:15-28: Closing Remarks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9075799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321</Words>
  <Application>Microsoft Macintosh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Nexa Bold</vt:lpstr>
      <vt:lpstr>Nexa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Carson Crow</dc:creator>
  <cp:lastModifiedBy>Carson Crow</cp:lastModifiedBy>
  <cp:revision>2</cp:revision>
  <dcterms:created xsi:type="dcterms:W3CDTF">2024-02-07T19:19:16Z</dcterms:created>
  <dcterms:modified xsi:type="dcterms:W3CDTF">2024-02-10T20:11:18Z</dcterms:modified>
</cp:coreProperties>
</file>