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1" r:id="rId3"/>
    <p:sldId id="259" r:id="rId4"/>
    <p:sldId id="265" r:id="rId5"/>
    <p:sldId id="272" r:id="rId6"/>
    <p:sldId id="27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95"/>
  </p:normalViewPr>
  <p:slideViewPr>
    <p:cSldViewPr snapToGrid="0">
      <p:cViewPr varScale="1">
        <p:scale>
          <a:sx n="90" d="100"/>
          <a:sy n="90" d="100"/>
        </p:scale>
        <p:origin x="232"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46A6-BF42-6F44-A502-EDA3BB099E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625CBB-84D6-9C1F-42F0-9DA0A6298D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8AE393-2418-2995-C47E-BFBC26814AC1}"/>
              </a:ext>
            </a:extLst>
          </p:cNvPr>
          <p:cNvSpPr>
            <a:spLocks noGrp="1"/>
          </p:cNvSpPr>
          <p:nvPr>
            <p:ph type="dt" sz="half" idx="10"/>
          </p:nvPr>
        </p:nvSpPr>
        <p:spPr/>
        <p:txBody>
          <a:bodyPr/>
          <a:lstStyle/>
          <a:p>
            <a:fld id="{D386DADD-A2A3-534A-86DF-54F79FCA8829}" type="datetimeFigureOut">
              <a:rPr lang="en-US" smtClean="0"/>
              <a:t>2/28/24</a:t>
            </a:fld>
            <a:endParaRPr lang="en-US"/>
          </a:p>
        </p:txBody>
      </p:sp>
      <p:sp>
        <p:nvSpPr>
          <p:cNvPr id="5" name="Footer Placeholder 4">
            <a:extLst>
              <a:ext uri="{FF2B5EF4-FFF2-40B4-BE49-F238E27FC236}">
                <a16:creationId xmlns:a16="http://schemas.microsoft.com/office/drawing/2014/main" id="{B14B2379-2AEC-4846-38FF-10B1B7FEDB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27CC8-9D19-7F64-F9AD-1F640902E418}"/>
              </a:ext>
            </a:extLst>
          </p:cNvPr>
          <p:cNvSpPr>
            <a:spLocks noGrp="1"/>
          </p:cNvSpPr>
          <p:nvPr>
            <p:ph type="sldNum" sz="quarter" idx="12"/>
          </p:nvPr>
        </p:nvSpPr>
        <p:spPr/>
        <p:txBody>
          <a:bodyPr/>
          <a:lstStyle/>
          <a:p>
            <a:fld id="{1CFAABB9-24FB-9048-AC02-172107FFED24}" type="slidenum">
              <a:rPr lang="en-US" smtClean="0"/>
              <a:t>‹#›</a:t>
            </a:fld>
            <a:endParaRPr lang="en-US"/>
          </a:p>
        </p:txBody>
      </p:sp>
    </p:spTree>
    <p:extLst>
      <p:ext uri="{BB962C8B-B14F-4D97-AF65-F5344CB8AC3E}">
        <p14:creationId xmlns:p14="http://schemas.microsoft.com/office/powerpoint/2010/main" val="258907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D950-4F81-192F-7251-5B09E026EF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A1882E-85DC-E59A-D2FB-1D89429B8E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341A8-833C-35AA-A5C2-D11D7DF28D85}"/>
              </a:ext>
            </a:extLst>
          </p:cNvPr>
          <p:cNvSpPr>
            <a:spLocks noGrp="1"/>
          </p:cNvSpPr>
          <p:nvPr>
            <p:ph type="dt" sz="half" idx="10"/>
          </p:nvPr>
        </p:nvSpPr>
        <p:spPr/>
        <p:txBody>
          <a:bodyPr/>
          <a:lstStyle/>
          <a:p>
            <a:fld id="{D386DADD-A2A3-534A-86DF-54F79FCA8829}" type="datetimeFigureOut">
              <a:rPr lang="en-US" smtClean="0"/>
              <a:t>2/28/24</a:t>
            </a:fld>
            <a:endParaRPr lang="en-US"/>
          </a:p>
        </p:txBody>
      </p:sp>
      <p:sp>
        <p:nvSpPr>
          <p:cNvPr id="5" name="Footer Placeholder 4">
            <a:extLst>
              <a:ext uri="{FF2B5EF4-FFF2-40B4-BE49-F238E27FC236}">
                <a16:creationId xmlns:a16="http://schemas.microsoft.com/office/drawing/2014/main" id="{D8C3A163-51CB-0E87-43D6-BE26916A0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98BD14-A507-9D9E-5516-7A8D388C2CDA}"/>
              </a:ext>
            </a:extLst>
          </p:cNvPr>
          <p:cNvSpPr>
            <a:spLocks noGrp="1"/>
          </p:cNvSpPr>
          <p:nvPr>
            <p:ph type="sldNum" sz="quarter" idx="12"/>
          </p:nvPr>
        </p:nvSpPr>
        <p:spPr/>
        <p:txBody>
          <a:bodyPr/>
          <a:lstStyle/>
          <a:p>
            <a:fld id="{1CFAABB9-24FB-9048-AC02-172107FFED24}" type="slidenum">
              <a:rPr lang="en-US" smtClean="0"/>
              <a:t>‹#›</a:t>
            </a:fld>
            <a:endParaRPr lang="en-US"/>
          </a:p>
        </p:txBody>
      </p:sp>
    </p:spTree>
    <p:extLst>
      <p:ext uri="{BB962C8B-B14F-4D97-AF65-F5344CB8AC3E}">
        <p14:creationId xmlns:p14="http://schemas.microsoft.com/office/powerpoint/2010/main" val="413798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D7B891-D57F-709F-13F6-BA55998432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99AA49-968D-C8E9-3D74-7BF5A4386B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9002A-D1F4-75A3-3DDB-4E1B8CFC57E5}"/>
              </a:ext>
            </a:extLst>
          </p:cNvPr>
          <p:cNvSpPr>
            <a:spLocks noGrp="1"/>
          </p:cNvSpPr>
          <p:nvPr>
            <p:ph type="dt" sz="half" idx="10"/>
          </p:nvPr>
        </p:nvSpPr>
        <p:spPr/>
        <p:txBody>
          <a:bodyPr/>
          <a:lstStyle/>
          <a:p>
            <a:fld id="{D386DADD-A2A3-534A-86DF-54F79FCA8829}" type="datetimeFigureOut">
              <a:rPr lang="en-US" smtClean="0"/>
              <a:t>2/28/24</a:t>
            </a:fld>
            <a:endParaRPr lang="en-US"/>
          </a:p>
        </p:txBody>
      </p:sp>
      <p:sp>
        <p:nvSpPr>
          <p:cNvPr id="5" name="Footer Placeholder 4">
            <a:extLst>
              <a:ext uri="{FF2B5EF4-FFF2-40B4-BE49-F238E27FC236}">
                <a16:creationId xmlns:a16="http://schemas.microsoft.com/office/drawing/2014/main" id="{4091F1E3-EA65-4D4B-7DC9-57D96D8173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7C0E0C-17A5-A152-4930-F57DFA3C7E93}"/>
              </a:ext>
            </a:extLst>
          </p:cNvPr>
          <p:cNvSpPr>
            <a:spLocks noGrp="1"/>
          </p:cNvSpPr>
          <p:nvPr>
            <p:ph type="sldNum" sz="quarter" idx="12"/>
          </p:nvPr>
        </p:nvSpPr>
        <p:spPr/>
        <p:txBody>
          <a:bodyPr/>
          <a:lstStyle/>
          <a:p>
            <a:fld id="{1CFAABB9-24FB-9048-AC02-172107FFED24}" type="slidenum">
              <a:rPr lang="en-US" smtClean="0"/>
              <a:t>‹#›</a:t>
            </a:fld>
            <a:endParaRPr lang="en-US"/>
          </a:p>
        </p:txBody>
      </p:sp>
    </p:spTree>
    <p:extLst>
      <p:ext uri="{BB962C8B-B14F-4D97-AF65-F5344CB8AC3E}">
        <p14:creationId xmlns:p14="http://schemas.microsoft.com/office/powerpoint/2010/main" val="2142654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A80C2-1315-AB8F-63BF-F3EE9D90B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5B8EC7-C798-973F-1CF8-9C52B6499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F05A4-D3E4-FBFF-B733-E23CE29984E3}"/>
              </a:ext>
            </a:extLst>
          </p:cNvPr>
          <p:cNvSpPr>
            <a:spLocks noGrp="1"/>
          </p:cNvSpPr>
          <p:nvPr>
            <p:ph type="dt" sz="half" idx="10"/>
          </p:nvPr>
        </p:nvSpPr>
        <p:spPr/>
        <p:txBody>
          <a:bodyPr/>
          <a:lstStyle/>
          <a:p>
            <a:fld id="{D386DADD-A2A3-534A-86DF-54F79FCA8829}" type="datetimeFigureOut">
              <a:rPr lang="en-US" smtClean="0"/>
              <a:t>2/28/24</a:t>
            </a:fld>
            <a:endParaRPr lang="en-US"/>
          </a:p>
        </p:txBody>
      </p:sp>
      <p:sp>
        <p:nvSpPr>
          <p:cNvPr id="5" name="Footer Placeholder 4">
            <a:extLst>
              <a:ext uri="{FF2B5EF4-FFF2-40B4-BE49-F238E27FC236}">
                <a16:creationId xmlns:a16="http://schemas.microsoft.com/office/drawing/2014/main" id="{01C118DA-F785-DF84-A3D9-7EC6E6CAA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95A9D8-DDBC-87C6-9DC7-FE181AB05E7C}"/>
              </a:ext>
            </a:extLst>
          </p:cNvPr>
          <p:cNvSpPr>
            <a:spLocks noGrp="1"/>
          </p:cNvSpPr>
          <p:nvPr>
            <p:ph type="sldNum" sz="quarter" idx="12"/>
          </p:nvPr>
        </p:nvSpPr>
        <p:spPr/>
        <p:txBody>
          <a:bodyPr/>
          <a:lstStyle/>
          <a:p>
            <a:fld id="{1CFAABB9-24FB-9048-AC02-172107FFED24}" type="slidenum">
              <a:rPr lang="en-US" smtClean="0"/>
              <a:t>‹#›</a:t>
            </a:fld>
            <a:endParaRPr lang="en-US"/>
          </a:p>
        </p:txBody>
      </p:sp>
    </p:spTree>
    <p:extLst>
      <p:ext uri="{BB962C8B-B14F-4D97-AF65-F5344CB8AC3E}">
        <p14:creationId xmlns:p14="http://schemas.microsoft.com/office/powerpoint/2010/main" val="21740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34D40-D6F2-EF96-F356-EE44A19B7F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5681A7-E98D-E3BC-6A0E-3F012C3A54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2A51F6-0881-13CD-2B68-7083FC944D38}"/>
              </a:ext>
            </a:extLst>
          </p:cNvPr>
          <p:cNvSpPr>
            <a:spLocks noGrp="1"/>
          </p:cNvSpPr>
          <p:nvPr>
            <p:ph type="dt" sz="half" idx="10"/>
          </p:nvPr>
        </p:nvSpPr>
        <p:spPr/>
        <p:txBody>
          <a:bodyPr/>
          <a:lstStyle/>
          <a:p>
            <a:fld id="{D386DADD-A2A3-534A-86DF-54F79FCA8829}" type="datetimeFigureOut">
              <a:rPr lang="en-US" smtClean="0"/>
              <a:t>2/28/24</a:t>
            </a:fld>
            <a:endParaRPr lang="en-US"/>
          </a:p>
        </p:txBody>
      </p:sp>
      <p:sp>
        <p:nvSpPr>
          <p:cNvPr id="5" name="Footer Placeholder 4">
            <a:extLst>
              <a:ext uri="{FF2B5EF4-FFF2-40B4-BE49-F238E27FC236}">
                <a16:creationId xmlns:a16="http://schemas.microsoft.com/office/drawing/2014/main" id="{13F8D15C-1E7C-FC17-B892-D8D1C72C1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D1CA5-BDA1-E56C-DA11-CFC6BD13DAA9}"/>
              </a:ext>
            </a:extLst>
          </p:cNvPr>
          <p:cNvSpPr>
            <a:spLocks noGrp="1"/>
          </p:cNvSpPr>
          <p:nvPr>
            <p:ph type="sldNum" sz="quarter" idx="12"/>
          </p:nvPr>
        </p:nvSpPr>
        <p:spPr/>
        <p:txBody>
          <a:bodyPr/>
          <a:lstStyle/>
          <a:p>
            <a:fld id="{1CFAABB9-24FB-9048-AC02-172107FFED24}" type="slidenum">
              <a:rPr lang="en-US" smtClean="0"/>
              <a:t>‹#›</a:t>
            </a:fld>
            <a:endParaRPr lang="en-US"/>
          </a:p>
        </p:txBody>
      </p:sp>
    </p:spTree>
    <p:extLst>
      <p:ext uri="{BB962C8B-B14F-4D97-AF65-F5344CB8AC3E}">
        <p14:creationId xmlns:p14="http://schemas.microsoft.com/office/powerpoint/2010/main" val="255650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B69AD-8F9C-4992-7673-78B6B121FC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E8FA7-FAFB-3304-71D0-643772B69C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B54871-5F8C-D5B7-C2C9-66D74970BF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D80B69-C803-0E8B-94D3-A1DB9AAAE131}"/>
              </a:ext>
            </a:extLst>
          </p:cNvPr>
          <p:cNvSpPr>
            <a:spLocks noGrp="1"/>
          </p:cNvSpPr>
          <p:nvPr>
            <p:ph type="dt" sz="half" idx="10"/>
          </p:nvPr>
        </p:nvSpPr>
        <p:spPr/>
        <p:txBody>
          <a:bodyPr/>
          <a:lstStyle/>
          <a:p>
            <a:fld id="{D386DADD-A2A3-534A-86DF-54F79FCA8829}" type="datetimeFigureOut">
              <a:rPr lang="en-US" smtClean="0"/>
              <a:t>2/28/24</a:t>
            </a:fld>
            <a:endParaRPr lang="en-US"/>
          </a:p>
        </p:txBody>
      </p:sp>
      <p:sp>
        <p:nvSpPr>
          <p:cNvPr id="6" name="Footer Placeholder 5">
            <a:extLst>
              <a:ext uri="{FF2B5EF4-FFF2-40B4-BE49-F238E27FC236}">
                <a16:creationId xmlns:a16="http://schemas.microsoft.com/office/drawing/2014/main" id="{AE840A36-4C1E-12FA-BFF9-80AD0642C8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77E192-1626-5AC9-D229-315E4E9A39F9}"/>
              </a:ext>
            </a:extLst>
          </p:cNvPr>
          <p:cNvSpPr>
            <a:spLocks noGrp="1"/>
          </p:cNvSpPr>
          <p:nvPr>
            <p:ph type="sldNum" sz="quarter" idx="12"/>
          </p:nvPr>
        </p:nvSpPr>
        <p:spPr/>
        <p:txBody>
          <a:bodyPr/>
          <a:lstStyle/>
          <a:p>
            <a:fld id="{1CFAABB9-24FB-9048-AC02-172107FFED24}" type="slidenum">
              <a:rPr lang="en-US" smtClean="0"/>
              <a:t>‹#›</a:t>
            </a:fld>
            <a:endParaRPr lang="en-US"/>
          </a:p>
        </p:txBody>
      </p:sp>
    </p:spTree>
    <p:extLst>
      <p:ext uri="{BB962C8B-B14F-4D97-AF65-F5344CB8AC3E}">
        <p14:creationId xmlns:p14="http://schemas.microsoft.com/office/powerpoint/2010/main" val="141896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50BA9-2B44-F5E3-254A-3B47958978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08ED1A-432D-73AB-8B44-1A2DB3092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045606-B7BB-0D2B-13B8-5A830A96B3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76F0FB-8905-01C1-B08F-0DF60097C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97DA4-805A-D48E-58AE-051888D6E8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FE605E-DB26-70FE-36FF-74F9774B88F4}"/>
              </a:ext>
            </a:extLst>
          </p:cNvPr>
          <p:cNvSpPr>
            <a:spLocks noGrp="1"/>
          </p:cNvSpPr>
          <p:nvPr>
            <p:ph type="dt" sz="half" idx="10"/>
          </p:nvPr>
        </p:nvSpPr>
        <p:spPr/>
        <p:txBody>
          <a:bodyPr/>
          <a:lstStyle/>
          <a:p>
            <a:fld id="{D386DADD-A2A3-534A-86DF-54F79FCA8829}" type="datetimeFigureOut">
              <a:rPr lang="en-US" smtClean="0"/>
              <a:t>2/28/24</a:t>
            </a:fld>
            <a:endParaRPr lang="en-US"/>
          </a:p>
        </p:txBody>
      </p:sp>
      <p:sp>
        <p:nvSpPr>
          <p:cNvPr id="8" name="Footer Placeholder 7">
            <a:extLst>
              <a:ext uri="{FF2B5EF4-FFF2-40B4-BE49-F238E27FC236}">
                <a16:creationId xmlns:a16="http://schemas.microsoft.com/office/drawing/2014/main" id="{620F542E-75FC-43C8-0959-5E5947CA7D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9EADB4-0DC2-E88F-3C67-3340AF69C33C}"/>
              </a:ext>
            </a:extLst>
          </p:cNvPr>
          <p:cNvSpPr>
            <a:spLocks noGrp="1"/>
          </p:cNvSpPr>
          <p:nvPr>
            <p:ph type="sldNum" sz="quarter" idx="12"/>
          </p:nvPr>
        </p:nvSpPr>
        <p:spPr/>
        <p:txBody>
          <a:bodyPr/>
          <a:lstStyle/>
          <a:p>
            <a:fld id="{1CFAABB9-24FB-9048-AC02-172107FFED24}" type="slidenum">
              <a:rPr lang="en-US" smtClean="0"/>
              <a:t>‹#›</a:t>
            </a:fld>
            <a:endParaRPr lang="en-US"/>
          </a:p>
        </p:txBody>
      </p:sp>
    </p:spTree>
    <p:extLst>
      <p:ext uri="{BB962C8B-B14F-4D97-AF65-F5344CB8AC3E}">
        <p14:creationId xmlns:p14="http://schemas.microsoft.com/office/powerpoint/2010/main" val="198190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35D24-8A7A-F616-0C56-22643B7AA1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75D87A-1B26-3ACA-1B77-E81F2BCCE8A2}"/>
              </a:ext>
            </a:extLst>
          </p:cNvPr>
          <p:cNvSpPr>
            <a:spLocks noGrp="1"/>
          </p:cNvSpPr>
          <p:nvPr>
            <p:ph type="dt" sz="half" idx="10"/>
          </p:nvPr>
        </p:nvSpPr>
        <p:spPr/>
        <p:txBody>
          <a:bodyPr/>
          <a:lstStyle/>
          <a:p>
            <a:fld id="{D386DADD-A2A3-534A-86DF-54F79FCA8829}" type="datetimeFigureOut">
              <a:rPr lang="en-US" smtClean="0"/>
              <a:t>2/28/24</a:t>
            </a:fld>
            <a:endParaRPr lang="en-US"/>
          </a:p>
        </p:txBody>
      </p:sp>
      <p:sp>
        <p:nvSpPr>
          <p:cNvPr id="4" name="Footer Placeholder 3">
            <a:extLst>
              <a:ext uri="{FF2B5EF4-FFF2-40B4-BE49-F238E27FC236}">
                <a16:creationId xmlns:a16="http://schemas.microsoft.com/office/drawing/2014/main" id="{3FC14394-49BF-4B80-C7E3-1040B427AF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6D3D83-4D07-96BF-6160-D293BC259CC7}"/>
              </a:ext>
            </a:extLst>
          </p:cNvPr>
          <p:cNvSpPr>
            <a:spLocks noGrp="1"/>
          </p:cNvSpPr>
          <p:nvPr>
            <p:ph type="sldNum" sz="quarter" idx="12"/>
          </p:nvPr>
        </p:nvSpPr>
        <p:spPr/>
        <p:txBody>
          <a:bodyPr/>
          <a:lstStyle/>
          <a:p>
            <a:fld id="{1CFAABB9-24FB-9048-AC02-172107FFED24}" type="slidenum">
              <a:rPr lang="en-US" smtClean="0"/>
              <a:t>‹#›</a:t>
            </a:fld>
            <a:endParaRPr lang="en-US"/>
          </a:p>
        </p:txBody>
      </p:sp>
    </p:spTree>
    <p:extLst>
      <p:ext uri="{BB962C8B-B14F-4D97-AF65-F5344CB8AC3E}">
        <p14:creationId xmlns:p14="http://schemas.microsoft.com/office/powerpoint/2010/main" val="1768034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51AB81-4A60-A23F-CB1C-D3461B4B429D}"/>
              </a:ext>
            </a:extLst>
          </p:cNvPr>
          <p:cNvSpPr>
            <a:spLocks noGrp="1"/>
          </p:cNvSpPr>
          <p:nvPr>
            <p:ph type="dt" sz="half" idx="10"/>
          </p:nvPr>
        </p:nvSpPr>
        <p:spPr/>
        <p:txBody>
          <a:bodyPr/>
          <a:lstStyle/>
          <a:p>
            <a:fld id="{D386DADD-A2A3-534A-86DF-54F79FCA8829}" type="datetimeFigureOut">
              <a:rPr lang="en-US" smtClean="0"/>
              <a:t>2/28/24</a:t>
            </a:fld>
            <a:endParaRPr lang="en-US"/>
          </a:p>
        </p:txBody>
      </p:sp>
      <p:sp>
        <p:nvSpPr>
          <p:cNvPr id="3" name="Footer Placeholder 2">
            <a:extLst>
              <a:ext uri="{FF2B5EF4-FFF2-40B4-BE49-F238E27FC236}">
                <a16:creationId xmlns:a16="http://schemas.microsoft.com/office/drawing/2014/main" id="{31DF2FB9-E3BB-0476-64D9-856A5F734A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BBF843-5725-D58A-8435-A1D3BA132A91}"/>
              </a:ext>
            </a:extLst>
          </p:cNvPr>
          <p:cNvSpPr>
            <a:spLocks noGrp="1"/>
          </p:cNvSpPr>
          <p:nvPr>
            <p:ph type="sldNum" sz="quarter" idx="12"/>
          </p:nvPr>
        </p:nvSpPr>
        <p:spPr/>
        <p:txBody>
          <a:bodyPr/>
          <a:lstStyle/>
          <a:p>
            <a:fld id="{1CFAABB9-24FB-9048-AC02-172107FFED24}" type="slidenum">
              <a:rPr lang="en-US" smtClean="0"/>
              <a:t>‹#›</a:t>
            </a:fld>
            <a:endParaRPr lang="en-US"/>
          </a:p>
        </p:txBody>
      </p:sp>
    </p:spTree>
    <p:extLst>
      <p:ext uri="{BB962C8B-B14F-4D97-AF65-F5344CB8AC3E}">
        <p14:creationId xmlns:p14="http://schemas.microsoft.com/office/powerpoint/2010/main" val="2030843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E6D49-43DB-35CB-2864-196F7078A1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734A31-EA47-78E8-B5BC-6E663B9D54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A865A3-4915-F1A4-C182-A2915A128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CF11B4-4E2A-588C-BE9A-E49B87765F29}"/>
              </a:ext>
            </a:extLst>
          </p:cNvPr>
          <p:cNvSpPr>
            <a:spLocks noGrp="1"/>
          </p:cNvSpPr>
          <p:nvPr>
            <p:ph type="dt" sz="half" idx="10"/>
          </p:nvPr>
        </p:nvSpPr>
        <p:spPr/>
        <p:txBody>
          <a:bodyPr/>
          <a:lstStyle/>
          <a:p>
            <a:fld id="{D386DADD-A2A3-534A-86DF-54F79FCA8829}" type="datetimeFigureOut">
              <a:rPr lang="en-US" smtClean="0"/>
              <a:t>2/28/24</a:t>
            </a:fld>
            <a:endParaRPr lang="en-US"/>
          </a:p>
        </p:txBody>
      </p:sp>
      <p:sp>
        <p:nvSpPr>
          <p:cNvPr id="6" name="Footer Placeholder 5">
            <a:extLst>
              <a:ext uri="{FF2B5EF4-FFF2-40B4-BE49-F238E27FC236}">
                <a16:creationId xmlns:a16="http://schemas.microsoft.com/office/drawing/2014/main" id="{7E1B5DE6-4BE9-D462-9D6A-73AFAE5EA6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793274-5B93-EA52-4CA1-9F866E5CD759}"/>
              </a:ext>
            </a:extLst>
          </p:cNvPr>
          <p:cNvSpPr>
            <a:spLocks noGrp="1"/>
          </p:cNvSpPr>
          <p:nvPr>
            <p:ph type="sldNum" sz="quarter" idx="12"/>
          </p:nvPr>
        </p:nvSpPr>
        <p:spPr/>
        <p:txBody>
          <a:bodyPr/>
          <a:lstStyle/>
          <a:p>
            <a:fld id="{1CFAABB9-24FB-9048-AC02-172107FFED24}" type="slidenum">
              <a:rPr lang="en-US" smtClean="0"/>
              <a:t>‹#›</a:t>
            </a:fld>
            <a:endParaRPr lang="en-US"/>
          </a:p>
        </p:txBody>
      </p:sp>
    </p:spTree>
    <p:extLst>
      <p:ext uri="{BB962C8B-B14F-4D97-AF65-F5344CB8AC3E}">
        <p14:creationId xmlns:p14="http://schemas.microsoft.com/office/powerpoint/2010/main" val="2148180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59AE0-FBCE-35A6-A43A-275E038140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8874EA-47C6-BCCD-0CE9-28360FE696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01296F-9833-CFC1-1CB4-F034E19091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5873F-C559-F83C-015F-A99C5B6D55CF}"/>
              </a:ext>
            </a:extLst>
          </p:cNvPr>
          <p:cNvSpPr>
            <a:spLocks noGrp="1"/>
          </p:cNvSpPr>
          <p:nvPr>
            <p:ph type="dt" sz="half" idx="10"/>
          </p:nvPr>
        </p:nvSpPr>
        <p:spPr/>
        <p:txBody>
          <a:bodyPr/>
          <a:lstStyle/>
          <a:p>
            <a:fld id="{D386DADD-A2A3-534A-86DF-54F79FCA8829}" type="datetimeFigureOut">
              <a:rPr lang="en-US" smtClean="0"/>
              <a:t>2/28/24</a:t>
            </a:fld>
            <a:endParaRPr lang="en-US"/>
          </a:p>
        </p:txBody>
      </p:sp>
      <p:sp>
        <p:nvSpPr>
          <p:cNvPr id="6" name="Footer Placeholder 5">
            <a:extLst>
              <a:ext uri="{FF2B5EF4-FFF2-40B4-BE49-F238E27FC236}">
                <a16:creationId xmlns:a16="http://schemas.microsoft.com/office/drawing/2014/main" id="{76530DFF-F19A-EFFC-7E7A-836037F9F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CB42A7-259A-5A6E-70CC-094E2D64C708}"/>
              </a:ext>
            </a:extLst>
          </p:cNvPr>
          <p:cNvSpPr>
            <a:spLocks noGrp="1"/>
          </p:cNvSpPr>
          <p:nvPr>
            <p:ph type="sldNum" sz="quarter" idx="12"/>
          </p:nvPr>
        </p:nvSpPr>
        <p:spPr/>
        <p:txBody>
          <a:bodyPr/>
          <a:lstStyle/>
          <a:p>
            <a:fld id="{1CFAABB9-24FB-9048-AC02-172107FFED24}" type="slidenum">
              <a:rPr lang="en-US" smtClean="0"/>
              <a:t>‹#›</a:t>
            </a:fld>
            <a:endParaRPr lang="en-US"/>
          </a:p>
        </p:txBody>
      </p:sp>
    </p:spTree>
    <p:extLst>
      <p:ext uri="{BB962C8B-B14F-4D97-AF65-F5344CB8AC3E}">
        <p14:creationId xmlns:p14="http://schemas.microsoft.com/office/powerpoint/2010/main" val="4120373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6EAB5E-75AE-DB91-D54B-311E41387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45FEFD-3FD9-BB49-6983-81ECE2136F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5DA92-3E13-DB5F-1B92-C8AC7A7753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6DADD-A2A3-534A-86DF-54F79FCA8829}" type="datetimeFigureOut">
              <a:rPr lang="en-US" smtClean="0"/>
              <a:t>2/28/24</a:t>
            </a:fld>
            <a:endParaRPr lang="en-US"/>
          </a:p>
        </p:txBody>
      </p:sp>
      <p:sp>
        <p:nvSpPr>
          <p:cNvPr id="5" name="Footer Placeholder 4">
            <a:extLst>
              <a:ext uri="{FF2B5EF4-FFF2-40B4-BE49-F238E27FC236}">
                <a16:creationId xmlns:a16="http://schemas.microsoft.com/office/drawing/2014/main" id="{EFDBD926-9655-EC65-737D-35AFB4AED0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9D4727-C7DD-616B-3EB2-4258C3A738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AABB9-24FB-9048-AC02-172107FFED24}" type="slidenum">
              <a:rPr lang="en-US" smtClean="0"/>
              <a:t>‹#›</a:t>
            </a:fld>
            <a:endParaRPr lang="en-US"/>
          </a:p>
        </p:txBody>
      </p:sp>
    </p:spTree>
    <p:extLst>
      <p:ext uri="{BB962C8B-B14F-4D97-AF65-F5344CB8AC3E}">
        <p14:creationId xmlns:p14="http://schemas.microsoft.com/office/powerpoint/2010/main" val="3580791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02BF-1FFA-D139-0F2C-91A3A00CFF2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049892B-A30A-94B6-C010-D4E16B33646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DE641D2-74BA-0BA7-3B11-530FDDC3D72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25526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Wedding Feast” </a:t>
            </a:r>
          </a:p>
        </p:txBody>
      </p:sp>
      <p:sp>
        <p:nvSpPr>
          <p:cNvPr id="6" name="TextBox 5">
            <a:extLst>
              <a:ext uri="{FF2B5EF4-FFF2-40B4-BE49-F238E27FC236}">
                <a16:creationId xmlns:a16="http://schemas.microsoft.com/office/drawing/2014/main" id="{AB17C178-9E1A-A31F-A541-C63BB63E420E}"/>
              </a:ext>
            </a:extLst>
          </p:cNvPr>
          <p:cNvSpPr txBox="1"/>
          <p:nvPr/>
        </p:nvSpPr>
        <p:spPr>
          <a:xfrm>
            <a:off x="582220" y="1324601"/>
            <a:ext cx="9596706" cy="64633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What’s The Context Of The Parable?</a:t>
            </a:r>
          </a:p>
        </p:txBody>
      </p:sp>
      <p:sp>
        <p:nvSpPr>
          <p:cNvPr id="7" name="TextBox 6">
            <a:extLst>
              <a:ext uri="{FF2B5EF4-FFF2-40B4-BE49-F238E27FC236}">
                <a16:creationId xmlns:a16="http://schemas.microsoft.com/office/drawing/2014/main" id="{505BB2D8-D551-1EA7-648A-3BDAADF959BE}"/>
              </a:ext>
            </a:extLst>
          </p:cNvPr>
          <p:cNvSpPr txBox="1"/>
          <p:nvPr/>
        </p:nvSpPr>
        <p:spPr>
          <a:xfrm>
            <a:off x="906597" y="3776528"/>
            <a:ext cx="10373959" cy="1938992"/>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“45 When the chief priests and the </a:t>
            </a:r>
            <a:r>
              <a:rPr lang="en-US" sz="2400" b="1" u="sng" dirty="0">
                <a:solidFill>
                  <a:schemeClr val="bg1"/>
                </a:solidFill>
                <a:effectLst>
                  <a:outerShdw blurRad="38100" dist="38100" dir="5400000" algn="ctr" rotWithShape="0">
                    <a:srgbClr val="000000">
                      <a:alpha val="99000"/>
                    </a:srgbClr>
                  </a:outerShdw>
                </a:effectLst>
                <a:latin typeface="Nexa Light" panose="02000000000000000000" pitchFamily="2" charset="0"/>
              </a:rPr>
              <a:t>Pharisees</a:t>
            </a:r>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 heard His parables, they understood that He was speaking about them. 46 When they sought to seize Him, they feared the people, because they considered Him to be a prophet.” </a:t>
            </a:r>
          </a:p>
          <a:p>
            <a:pPr algn="r"/>
            <a:r>
              <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rPr>
              <a:t>Matthew 21:45-46</a:t>
            </a:r>
          </a:p>
        </p:txBody>
      </p:sp>
      <p:sp>
        <p:nvSpPr>
          <p:cNvPr id="10" name="TextBox 9">
            <a:extLst>
              <a:ext uri="{FF2B5EF4-FFF2-40B4-BE49-F238E27FC236}">
                <a16:creationId xmlns:a16="http://schemas.microsoft.com/office/drawing/2014/main" id="{66F383C5-40EF-4100-B443-EA024B4E0403}"/>
              </a:ext>
            </a:extLst>
          </p:cNvPr>
          <p:cNvSpPr txBox="1"/>
          <p:nvPr/>
        </p:nvSpPr>
        <p:spPr>
          <a:xfrm>
            <a:off x="906597" y="2121036"/>
            <a:ext cx="9917081" cy="523220"/>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2800" dirty="0">
                <a:solidFill>
                  <a:schemeClr val="bg1"/>
                </a:solidFill>
                <a:effectLst>
                  <a:outerShdw sx="1000" sy="1000" algn="ctr" rotWithShape="0">
                    <a:schemeClr val="bg1"/>
                  </a:outerShdw>
                </a:effectLst>
                <a:latin typeface="Nexa Light" panose="02000000000000000000" pitchFamily="2" charset="0"/>
              </a:rPr>
              <a:t>Another Conversation With The Pharisees</a:t>
            </a:r>
            <a:endParaRPr lang="en-US" sz="2800" u="sng" dirty="0">
              <a:solidFill>
                <a:schemeClr val="bg1"/>
              </a:solidFill>
              <a:effectLst>
                <a:outerShdw sx="1000" sy="1000" algn="ctr" rotWithShape="0">
                  <a:schemeClr val="bg1"/>
                </a:outerShdw>
              </a:effectLst>
              <a:latin typeface="Nexa Light" panose="02000000000000000000" pitchFamily="2" charset="0"/>
            </a:endParaRPr>
          </a:p>
        </p:txBody>
      </p:sp>
      <p:sp>
        <p:nvSpPr>
          <p:cNvPr id="12" name="TextBox 11">
            <a:extLst>
              <a:ext uri="{FF2B5EF4-FFF2-40B4-BE49-F238E27FC236}">
                <a16:creationId xmlns:a16="http://schemas.microsoft.com/office/drawing/2014/main" id="{A389489A-42BB-0756-B00E-C069E89BBEF9}"/>
              </a:ext>
            </a:extLst>
          </p:cNvPr>
          <p:cNvSpPr txBox="1"/>
          <p:nvPr/>
        </p:nvSpPr>
        <p:spPr>
          <a:xfrm>
            <a:off x="906596" y="2830716"/>
            <a:ext cx="10373960" cy="830997"/>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“Jesus spoke to </a:t>
            </a:r>
            <a:r>
              <a:rPr lang="en-US" sz="2400" b="1" u="sng" dirty="0">
                <a:solidFill>
                  <a:schemeClr val="bg1"/>
                </a:solidFill>
                <a:effectLst>
                  <a:outerShdw blurRad="38100" dist="38100" dir="5400000" algn="ctr" rotWithShape="0">
                    <a:srgbClr val="000000">
                      <a:alpha val="99000"/>
                    </a:srgbClr>
                  </a:outerShdw>
                </a:effectLst>
                <a:latin typeface="Nexa Light" panose="02000000000000000000" pitchFamily="2" charset="0"/>
              </a:rPr>
              <a:t>them again </a:t>
            </a:r>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in parables, saying...” </a:t>
            </a:r>
          </a:p>
          <a:p>
            <a:pPr algn="r"/>
            <a:r>
              <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rPr>
              <a:t>Matthew 22:1</a:t>
            </a:r>
          </a:p>
        </p:txBody>
      </p:sp>
    </p:spTree>
    <p:extLst>
      <p:ext uri="{BB962C8B-B14F-4D97-AF65-F5344CB8AC3E}">
        <p14:creationId xmlns:p14="http://schemas.microsoft.com/office/powerpoint/2010/main" val="1147325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Wedding Feast” </a:t>
            </a:r>
          </a:p>
        </p:txBody>
      </p:sp>
      <p:sp>
        <p:nvSpPr>
          <p:cNvPr id="6" name="TextBox 5">
            <a:extLst>
              <a:ext uri="{FF2B5EF4-FFF2-40B4-BE49-F238E27FC236}">
                <a16:creationId xmlns:a16="http://schemas.microsoft.com/office/drawing/2014/main" id="{AB17C178-9E1A-A31F-A541-C63BB63E420E}"/>
              </a:ext>
            </a:extLst>
          </p:cNvPr>
          <p:cNvSpPr txBox="1"/>
          <p:nvPr/>
        </p:nvSpPr>
        <p:spPr>
          <a:xfrm>
            <a:off x="582220" y="1324601"/>
            <a:ext cx="9596706" cy="64633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Meaning &amp; Application: </a:t>
            </a:r>
          </a:p>
        </p:txBody>
      </p:sp>
      <p:sp>
        <p:nvSpPr>
          <p:cNvPr id="8" name="TextBox 7">
            <a:extLst>
              <a:ext uri="{FF2B5EF4-FFF2-40B4-BE49-F238E27FC236}">
                <a16:creationId xmlns:a16="http://schemas.microsoft.com/office/drawing/2014/main" id="{C72E1D00-DE97-42B6-D78E-220B3C83B6EB}"/>
              </a:ext>
            </a:extLst>
          </p:cNvPr>
          <p:cNvSpPr txBox="1"/>
          <p:nvPr/>
        </p:nvSpPr>
        <p:spPr>
          <a:xfrm>
            <a:off x="724738" y="2096401"/>
            <a:ext cx="5962389" cy="461665"/>
          </a:xfrm>
          <a:prstGeom prst="rect">
            <a:avLst/>
          </a:prstGeom>
          <a:noFill/>
        </p:spPr>
        <p:txBody>
          <a:bodyPr wrap="square" rtlCol="0">
            <a:spAutoFit/>
          </a:bodyPr>
          <a:lstStyle/>
          <a:p>
            <a:r>
              <a:rPr lang="en-US" sz="2400" b="1" dirty="0">
                <a:solidFill>
                  <a:schemeClr val="bg1"/>
                </a:solidFill>
                <a:effectLst>
                  <a:outerShdw blurRad="50800" dist="50800" dir="5400000" algn="ctr" rotWithShape="0">
                    <a:srgbClr val="000000">
                      <a:alpha val="99000"/>
                    </a:srgbClr>
                  </a:outerShdw>
                </a:effectLst>
                <a:latin typeface="Nexa Bold" panose="02000000000000000000" pitchFamily="2" charset="0"/>
              </a:rPr>
              <a:t>Jesus’ 3 Message To The Pharisees: </a:t>
            </a:r>
          </a:p>
        </p:txBody>
      </p:sp>
      <p:sp>
        <p:nvSpPr>
          <p:cNvPr id="9" name="TextBox 8">
            <a:extLst>
              <a:ext uri="{FF2B5EF4-FFF2-40B4-BE49-F238E27FC236}">
                <a16:creationId xmlns:a16="http://schemas.microsoft.com/office/drawing/2014/main" id="{2EBC7515-1CAB-5C4C-95BA-FB005D768925}"/>
              </a:ext>
            </a:extLst>
          </p:cNvPr>
          <p:cNvSpPr txBox="1"/>
          <p:nvPr/>
        </p:nvSpPr>
        <p:spPr>
          <a:xfrm>
            <a:off x="862524" y="2547679"/>
            <a:ext cx="7905693" cy="954107"/>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The Pharisees (Jews) Had Received An Invitation/Request From God </a:t>
            </a:r>
          </a:p>
        </p:txBody>
      </p:sp>
      <p:sp>
        <p:nvSpPr>
          <p:cNvPr id="11" name="TextBox 10">
            <a:extLst>
              <a:ext uri="{FF2B5EF4-FFF2-40B4-BE49-F238E27FC236}">
                <a16:creationId xmlns:a16="http://schemas.microsoft.com/office/drawing/2014/main" id="{3E5E2245-36E6-06C4-FD05-86F31CD4CF8A}"/>
              </a:ext>
            </a:extLst>
          </p:cNvPr>
          <p:cNvSpPr txBox="1"/>
          <p:nvPr/>
        </p:nvSpPr>
        <p:spPr>
          <a:xfrm>
            <a:off x="862523" y="3606866"/>
            <a:ext cx="7905694" cy="954107"/>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The Pharisees (Jews) Had Rejected The Invitation And Messengers </a:t>
            </a:r>
          </a:p>
        </p:txBody>
      </p:sp>
      <p:sp>
        <p:nvSpPr>
          <p:cNvPr id="12" name="TextBox 11">
            <a:extLst>
              <a:ext uri="{FF2B5EF4-FFF2-40B4-BE49-F238E27FC236}">
                <a16:creationId xmlns:a16="http://schemas.microsoft.com/office/drawing/2014/main" id="{2D1134A7-D131-E392-EC66-0A76B6A1C4D8}"/>
              </a:ext>
            </a:extLst>
          </p:cNvPr>
          <p:cNvSpPr txBox="1"/>
          <p:nvPr/>
        </p:nvSpPr>
        <p:spPr>
          <a:xfrm>
            <a:off x="862523" y="4657062"/>
            <a:ext cx="7905695" cy="954107"/>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The Pharisees (Jews) Would Be Condemned For Rejecting The Invitation And Messenger </a:t>
            </a:r>
          </a:p>
        </p:txBody>
      </p:sp>
    </p:spTree>
    <p:extLst>
      <p:ext uri="{BB962C8B-B14F-4D97-AF65-F5344CB8AC3E}">
        <p14:creationId xmlns:p14="http://schemas.microsoft.com/office/powerpoint/2010/main" val="2590761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2"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Wedding Feast” </a:t>
            </a:r>
          </a:p>
        </p:txBody>
      </p:sp>
      <p:sp>
        <p:nvSpPr>
          <p:cNvPr id="6" name="TextBox 5">
            <a:extLst>
              <a:ext uri="{FF2B5EF4-FFF2-40B4-BE49-F238E27FC236}">
                <a16:creationId xmlns:a16="http://schemas.microsoft.com/office/drawing/2014/main" id="{AB17C178-9E1A-A31F-A541-C63BB63E420E}"/>
              </a:ext>
            </a:extLst>
          </p:cNvPr>
          <p:cNvSpPr txBox="1"/>
          <p:nvPr/>
        </p:nvSpPr>
        <p:spPr>
          <a:xfrm>
            <a:off x="582220" y="1324601"/>
            <a:ext cx="9596706" cy="64633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Meaning &amp; Application: </a:t>
            </a:r>
          </a:p>
        </p:txBody>
      </p:sp>
      <p:sp>
        <p:nvSpPr>
          <p:cNvPr id="8" name="TextBox 7">
            <a:extLst>
              <a:ext uri="{FF2B5EF4-FFF2-40B4-BE49-F238E27FC236}">
                <a16:creationId xmlns:a16="http://schemas.microsoft.com/office/drawing/2014/main" id="{1AE14CA5-4217-8B13-901E-1A136BD4D11A}"/>
              </a:ext>
            </a:extLst>
          </p:cNvPr>
          <p:cNvSpPr txBox="1"/>
          <p:nvPr/>
        </p:nvSpPr>
        <p:spPr>
          <a:xfrm>
            <a:off x="857498" y="3233054"/>
            <a:ext cx="7021373" cy="830997"/>
          </a:xfrm>
          <a:prstGeom prst="rect">
            <a:avLst/>
          </a:prstGeom>
          <a:solidFill>
            <a:schemeClr val="accent1">
              <a:lumMod val="50000"/>
            </a:schemeClr>
          </a:solidFill>
          <a:ln>
            <a:solidFill>
              <a:schemeClr val="bg2">
                <a:lumMod val="25000"/>
              </a:schemeClr>
            </a:solidFill>
          </a:ln>
        </p:spPr>
        <p:txBody>
          <a:bodyPr wrap="square" rtlCol="0">
            <a:spAutoFit/>
          </a:bodyPr>
          <a:lstStyle/>
          <a:p>
            <a:r>
              <a:rPr lang="en-US" sz="2400" dirty="0">
                <a:solidFill>
                  <a:schemeClr val="bg1"/>
                </a:solidFill>
                <a:latin typeface="Nexa Light" panose="02000000000000000000" pitchFamily="2" charset="0"/>
              </a:rPr>
              <a:t>Question: Am I Rejecting The Master’s Invitation Because I’m Too Focused On This World? </a:t>
            </a:r>
          </a:p>
        </p:txBody>
      </p:sp>
      <p:sp>
        <p:nvSpPr>
          <p:cNvPr id="12" name="TextBox 11">
            <a:extLst>
              <a:ext uri="{FF2B5EF4-FFF2-40B4-BE49-F238E27FC236}">
                <a16:creationId xmlns:a16="http://schemas.microsoft.com/office/drawing/2014/main" id="{8ABC9DED-F89C-AD3C-8238-BA4BF46EAA2D}"/>
              </a:ext>
            </a:extLst>
          </p:cNvPr>
          <p:cNvSpPr txBox="1"/>
          <p:nvPr/>
        </p:nvSpPr>
        <p:spPr>
          <a:xfrm>
            <a:off x="1165139" y="3244302"/>
            <a:ext cx="8150906" cy="1569660"/>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“5 But they paid no attention and went their way, one to his own farm, another to his business, 6 and the rest seized his slaves and mistreated them and killed them.” </a:t>
            </a:r>
          </a:p>
          <a:p>
            <a:pPr algn="r"/>
            <a:r>
              <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rPr>
              <a:t>Matthew 22:5-6</a:t>
            </a:r>
          </a:p>
        </p:txBody>
      </p:sp>
      <p:sp>
        <p:nvSpPr>
          <p:cNvPr id="13" name="TextBox 12">
            <a:extLst>
              <a:ext uri="{FF2B5EF4-FFF2-40B4-BE49-F238E27FC236}">
                <a16:creationId xmlns:a16="http://schemas.microsoft.com/office/drawing/2014/main" id="{6B1F8019-870E-D271-2170-01151B968BD8}"/>
              </a:ext>
            </a:extLst>
          </p:cNvPr>
          <p:cNvSpPr txBox="1"/>
          <p:nvPr/>
        </p:nvSpPr>
        <p:spPr>
          <a:xfrm>
            <a:off x="582220" y="2075978"/>
            <a:ext cx="9596706" cy="954107"/>
          </a:xfrm>
          <a:prstGeom prst="rect">
            <a:avLst/>
          </a:prstGeom>
          <a:solidFill>
            <a:schemeClr val="tx1">
              <a:lumMod val="85000"/>
              <a:lumOff val="15000"/>
            </a:schemeClr>
          </a:solidFill>
          <a:ln>
            <a:solidFill>
              <a:schemeClr val="bg1"/>
            </a:solidFill>
          </a:ln>
        </p:spPr>
        <p:txBody>
          <a:bodyPr wrap="square" rtlCol="0">
            <a:spAutoFit/>
          </a:bodyPr>
          <a:lstStyle/>
          <a:p>
            <a:pPr algn="ctr"/>
            <a:r>
              <a:rPr lang="en-US" sz="2800" dirty="0">
                <a:solidFill>
                  <a:schemeClr val="bg1"/>
                </a:solidFill>
                <a:effectLst>
                  <a:outerShdw sx="1000" sy="1000" algn="ctr" rotWithShape="0">
                    <a:schemeClr val="bg1"/>
                  </a:outerShdw>
                </a:effectLst>
                <a:latin typeface="Nexa Light" panose="02000000000000000000" pitchFamily="2" charset="0"/>
              </a:rPr>
              <a:t>Many Will Say No To The King </a:t>
            </a:r>
          </a:p>
          <a:p>
            <a:pPr algn="ctr"/>
            <a:r>
              <a:rPr lang="en-US" sz="2800" dirty="0">
                <a:solidFill>
                  <a:schemeClr val="bg1"/>
                </a:solidFill>
                <a:effectLst>
                  <a:outerShdw sx="1000" sy="1000" algn="ctr" rotWithShape="0">
                    <a:schemeClr val="bg1"/>
                  </a:outerShdw>
                </a:effectLst>
                <a:latin typeface="Nexa Light" panose="02000000000000000000" pitchFamily="2" charset="0"/>
              </a:rPr>
              <a:t>Because They Are Too Busy Saying Yes To The World </a:t>
            </a:r>
          </a:p>
        </p:txBody>
      </p:sp>
      <p:sp>
        <p:nvSpPr>
          <p:cNvPr id="14" name="TextBox 13">
            <a:extLst>
              <a:ext uri="{FF2B5EF4-FFF2-40B4-BE49-F238E27FC236}">
                <a16:creationId xmlns:a16="http://schemas.microsoft.com/office/drawing/2014/main" id="{EA67637E-D8E5-EA47-CECC-79D394534DB2}"/>
              </a:ext>
            </a:extLst>
          </p:cNvPr>
          <p:cNvSpPr txBox="1"/>
          <p:nvPr/>
        </p:nvSpPr>
        <p:spPr>
          <a:xfrm>
            <a:off x="857498" y="4210649"/>
            <a:ext cx="7021373" cy="830997"/>
          </a:xfrm>
          <a:prstGeom prst="rect">
            <a:avLst/>
          </a:prstGeom>
          <a:solidFill>
            <a:schemeClr val="accent1">
              <a:lumMod val="50000"/>
            </a:schemeClr>
          </a:solidFill>
          <a:ln>
            <a:solidFill>
              <a:schemeClr val="bg2">
                <a:lumMod val="25000"/>
              </a:schemeClr>
            </a:solidFill>
          </a:ln>
        </p:spPr>
        <p:txBody>
          <a:bodyPr wrap="square" rtlCol="0">
            <a:spAutoFit/>
          </a:bodyPr>
          <a:lstStyle/>
          <a:p>
            <a:r>
              <a:rPr lang="en-US" sz="2400" dirty="0">
                <a:solidFill>
                  <a:schemeClr val="bg1"/>
                </a:solidFill>
                <a:latin typeface="Nexa Light" panose="02000000000000000000" pitchFamily="2" charset="0"/>
              </a:rPr>
              <a:t>Question: Do I Know Someone Like This? What Could I Say To Them To Change Their Mind? </a:t>
            </a:r>
          </a:p>
        </p:txBody>
      </p:sp>
      <p:sp>
        <p:nvSpPr>
          <p:cNvPr id="15" name="TextBox 14">
            <a:extLst>
              <a:ext uri="{FF2B5EF4-FFF2-40B4-BE49-F238E27FC236}">
                <a16:creationId xmlns:a16="http://schemas.microsoft.com/office/drawing/2014/main" id="{91412059-3152-7EA9-9051-C17789541C5A}"/>
              </a:ext>
            </a:extLst>
          </p:cNvPr>
          <p:cNvSpPr txBox="1"/>
          <p:nvPr/>
        </p:nvSpPr>
        <p:spPr>
          <a:xfrm>
            <a:off x="582219" y="3135131"/>
            <a:ext cx="11317049" cy="3785652"/>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“16 But He said to him, “A man was giving a big dinner, and he invited many;17 and at the dinner hour he sent his slave to say to those who had been invited, ‘Come; for everything is ready now.’ 18 But they all alike began to make excuses. The first one said to him, ‘I have bought a piece of land and I need to go out and look at it; please consider me excused.’ 19 Another one said, ‘I have bought five yoke of oxen, and I am going to try them out; please consider me excused.’ 20 Another one said, ‘I have married a wife, and for that reason, I cannot come.’ 21 And the slave came back and reported this to his master. Then the head of the household became angry.” </a:t>
            </a:r>
          </a:p>
          <a:p>
            <a:pPr algn="r"/>
            <a:r>
              <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rPr>
              <a:t>Luke 14:16-21</a:t>
            </a:r>
          </a:p>
        </p:txBody>
      </p:sp>
      <p:sp>
        <p:nvSpPr>
          <p:cNvPr id="16" name="TextBox 15">
            <a:extLst>
              <a:ext uri="{FF2B5EF4-FFF2-40B4-BE49-F238E27FC236}">
                <a16:creationId xmlns:a16="http://schemas.microsoft.com/office/drawing/2014/main" id="{C3D6A6DF-B9EE-3BEB-15DC-1B9E9887ED70}"/>
              </a:ext>
            </a:extLst>
          </p:cNvPr>
          <p:cNvSpPr txBox="1"/>
          <p:nvPr/>
        </p:nvSpPr>
        <p:spPr>
          <a:xfrm>
            <a:off x="582219" y="4296212"/>
            <a:ext cx="10055142" cy="1938992"/>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“These excuse makers condemned themselves; their excuses were only a thin veil hiding the fact that they did not want to come. “Back of an excuse is a lack of desire. There is no rational reason why someone would not want to be part of this feast; they just didn’t want to.” </a:t>
            </a:r>
          </a:p>
        </p:txBody>
      </p:sp>
    </p:spTree>
    <p:extLst>
      <p:ext uri="{BB962C8B-B14F-4D97-AF65-F5344CB8AC3E}">
        <p14:creationId xmlns:p14="http://schemas.microsoft.com/office/powerpoint/2010/main" val="33916789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22" presetClass="exit" presetSubtype="4" fill="hold" grpId="1" nodeType="withEffect">
                                  <p:stCondLst>
                                    <p:cond delay="0"/>
                                  </p:stCondLst>
                                  <p:childTnLst>
                                    <p:animEffect transition="out" filter="wipe(down)">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xit" presetSubtype="21" fill="hold" grpId="1" nodeType="withEffect">
                                  <p:stCondLst>
                                    <p:cond delay="0"/>
                                  </p:stCondLst>
                                  <p:childTnLst>
                                    <p:animEffect transition="out" filter="barn(inVertical)">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par>
                                <p:cTn id="39" presetID="16" presetClass="exit" presetSubtype="21" fill="hold" grpId="1" nodeType="withEffect">
                                  <p:stCondLst>
                                    <p:cond delay="0"/>
                                  </p:stCondLst>
                                  <p:childTnLst>
                                    <p:animEffect transition="out" filter="barn(inVertical)">
                                      <p:cBhvr>
                                        <p:cTn id="40" dur="500"/>
                                        <p:tgtEl>
                                          <p:spTgt spid="16"/>
                                        </p:tgtEl>
                                      </p:cBhvr>
                                    </p:animEffect>
                                    <p:set>
                                      <p:cBhvr>
                                        <p:cTn id="41"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2" grpId="1" animBg="1"/>
      <p:bldP spid="13" grpId="0" animBg="1"/>
      <p:bldP spid="14" grpId="0" animBg="1"/>
      <p:bldP spid="15" grpId="0" animBg="1"/>
      <p:bldP spid="15" grpId="1" animBg="1"/>
      <p:bldP spid="16" grpId="0" animBg="1"/>
      <p:bldP spid="1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2"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Wedding Feast” </a:t>
            </a:r>
          </a:p>
        </p:txBody>
      </p:sp>
      <p:sp>
        <p:nvSpPr>
          <p:cNvPr id="6" name="TextBox 5">
            <a:extLst>
              <a:ext uri="{FF2B5EF4-FFF2-40B4-BE49-F238E27FC236}">
                <a16:creationId xmlns:a16="http://schemas.microsoft.com/office/drawing/2014/main" id="{AB17C178-9E1A-A31F-A541-C63BB63E420E}"/>
              </a:ext>
            </a:extLst>
          </p:cNvPr>
          <p:cNvSpPr txBox="1"/>
          <p:nvPr/>
        </p:nvSpPr>
        <p:spPr>
          <a:xfrm>
            <a:off x="582220" y="1324601"/>
            <a:ext cx="9596706" cy="64633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Meaning &amp; Application</a:t>
            </a:r>
          </a:p>
        </p:txBody>
      </p:sp>
      <p:sp>
        <p:nvSpPr>
          <p:cNvPr id="12" name="TextBox 11">
            <a:extLst>
              <a:ext uri="{FF2B5EF4-FFF2-40B4-BE49-F238E27FC236}">
                <a16:creationId xmlns:a16="http://schemas.microsoft.com/office/drawing/2014/main" id="{79DDC5CB-984E-79FB-4A50-3F77C4D77D2E}"/>
              </a:ext>
            </a:extLst>
          </p:cNvPr>
          <p:cNvSpPr txBox="1"/>
          <p:nvPr/>
        </p:nvSpPr>
        <p:spPr>
          <a:xfrm>
            <a:off x="623466" y="2329292"/>
            <a:ext cx="10373960" cy="1200329"/>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“This parable demonstrates that those indifferent to the gospel, those antagonistic against the gospel, and those unchanged by the gospel share the same fate. None of them enjoyed the king’s feast.” </a:t>
            </a:r>
          </a:p>
        </p:txBody>
      </p:sp>
      <p:sp>
        <p:nvSpPr>
          <p:cNvPr id="13" name="TextBox 12">
            <a:extLst>
              <a:ext uri="{FF2B5EF4-FFF2-40B4-BE49-F238E27FC236}">
                <a16:creationId xmlns:a16="http://schemas.microsoft.com/office/drawing/2014/main" id="{6B9939B6-E0BA-34C0-882A-E34B9466E208}"/>
              </a:ext>
            </a:extLst>
          </p:cNvPr>
          <p:cNvSpPr txBox="1"/>
          <p:nvPr/>
        </p:nvSpPr>
        <p:spPr>
          <a:xfrm>
            <a:off x="623466" y="2598003"/>
            <a:ext cx="10373960" cy="830997"/>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“I have not come to call the righteous, but sinners to repentance.” </a:t>
            </a:r>
          </a:p>
          <a:p>
            <a:pPr algn="r"/>
            <a:r>
              <a:rPr lang="en-US" sz="2400" b="1" dirty="0">
                <a:solidFill>
                  <a:schemeClr val="bg1"/>
                </a:solidFill>
                <a:effectLst>
                  <a:outerShdw blurRad="38100" dist="38100" dir="5400000" algn="ctr" rotWithShape="0">
                    <a:srgbClr val="000000">
                      <a:alpha val="99000"/>
                    </a:srgbClr>
                  </a:outerShdw>
                </a:effectLst>
                <a:latin typeface="Nexa Bold" panose="02000000000000000000" pitchFamily="2" charset="0"/>
              </a:rPr>
              <a:t>Luke 5:32</a:t>
            </a:r>
          </a:p>
        </p:txBody>
      </p:sp>
      <p:sp>
        <p:nvSpPr>
          <p:cNvPr id="14" name="TextBox 13">
            <a:extLst>
              <a:ext uri="{FF2B5EF4-FFF2-40B4-BE49-F238E27FC236}">
                <a16:creationId xmlns:a16="http://schemas.microsoft.com/office/drawing/2014/main" id="{A8F747C5-A950-933A-3E92-28EB1AB4BB73}"/>
              </a:ext>
            </a:extLst>
          </p:cNvPr>
          <p:cNvSpPr txBox="1"/>
          <p:nvPr/>
        </p:nvSpPr>
        <p:spPr>
          <a:xfrm>
            <a:off x="623466" y="2168953"/>
            <a:ext cx="10373960" cy="1938992"/>
          </a:xfrm>
          <a:prstGeom prst="rect">
            <a:avLst/>
          </a:prstGeom>
          <a:solidFill>
            <a:schemeClr val="tx1">
              <a:lumMod val="65000"/>
              <a:lumOff val="35000"/>
            </a:schemeClr>
          </a:solidFill>
        </p:spPr>
        <p:txBody>
          <a:bodyPr wrap="square" rtlCol="0">
            <a:spAutoFit/>
          </a:bodyPr>
          <a:lstStyle/>
          <a:p>
            <a:pPr algn="just"/>
            <a:r>
              <a:rPr lang="en-US" sz="2400" dirty="0">
                <a:solidFill>
                  <a:schemeClr val="bg1"/>
                </a:solidFill>
                <a:effectLst>
                  <a:outerShdw blurRad="38100" dist="38100" dir="5400000" algn="ctr" rotWithShape="0">
                    <a:srgbClr val="000000">
                      <a:alpha val="99000"/>
                    </a:srgbClr>
                  </a:outerShdw>
                </a:effectLst>
                <a:latin typeface="Nexa Light" panose="02000000000000000000" pitchFamily="2" charset="0"/>
              </a:rPr>
              <a:t>“When the first and second invitations were so dramatically rejected, the third invitation was made more broadly. All were invited, whether good or bad. In this sense, we can say this is a parable about grace. Those who were invited – and who came – were utterly undeserving of the invitation, much less the wedding feast itself.” </a:t>
            </a:r>
          </a:p>
        </p:txBody>
      </p:sp>
    </p:spTree>
    <p:extLst>
      <p:ext uri="{BB962C8B-B14F-4D97-AF65-F5344CB8AC3E}">
        <p14:creationId xmlns:p14="http://schemas.microsoft.com/office/powerpoint/2010/main" val="6258586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xit" presetSubtype="21" fill="hold" grpId="1" nodeType="withEffect">
                                  <p:stCondLst>
                                    <p:cond delay="0"/>
                                  </p:stCondLst>
                                  <p:childTnLst>
                                    <p:animEffect transition="out" filter="barn(inVertical)">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xit" presetSubtype="21" fill="hold" grpId="1" nodeType="withEffect">
                                  <p:stCondLst>
                                    <p:cond delay="0"/>
                                  </p:stCondLst>
                                  <p:childTnLst>
                                    <p:animEffect transition="out" filter="barn(inVertical)">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2BC708-BECE-5C25-E8A1-6D5F74115DCD}"/>
              </a:ext>
            </a:extLst>
          </p:cNvPr>
          <p:cNvGrpSpPr/>
          <p:nvPr/>
        </p:nvGrpSpPr>
        <p:grpSpPr>
          <a:xfrm>
            <a:off x="-2" y="0"/>
            <a:ext cx="12192000" cy="6858000"/>
            <a:chOff x="0" y="0"/>
            <a:chExt cx="12192000" cy="6858000"/>
          </a:xfrm>
        </p:grpSpPr>
        <p:pic>
          <p:nvPicPr>
            <p:cNvPr id="3" name="Picture 2">
              <a:extLst>
                <a:ext uri="{FF2B5EF4-FFF2-40B4-BE49-F238E27FC236}">
                  <a16:creationId xmlns:a16="http://schemas.microsoft.com/office/drawing/2014/main" id="{DF38C1F7-A26E-2C7F-47F5-3AD9E2A57C75}"/>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BF07D42-108A-1790-67FC-1EF43DD3A2EC}"/>
                </a:ext>
              </a:extLst>
            </p:cNvPr>
            <p:cNvPicPr>
              <a:picLocks noChangeAspect="1"/>
            </p:cNvPicPr>
            <p:nvPr/>
          </p:nvPicPr>
          <p:blipFill rotWithShape="1">
            <a:blip r:embed="rId2"/>
            <a:srcRect l="14799" t="11857" r="68469" b="1741"/>
            <a:stretch/>
          </p:blipFill>
          <p:spPr>
            <a:xfrm rot="5400000">
              <a:off x="3809369" y="-2425776"/>
              <a:ext cx="4002159" cy="8853711"/>
            </a:xfrm>
            <a:prstGeom prst="rect">
              <a:avLst/>
            </a:prstGeom>
          </p:spPr>
        </p:pic>
      </p:grpSp>
      <p:sp>
        <p:nvSpPr>
          <p:cNvPr id="2" name="TextBox 1">
            <a:extLst>
              <a:ext uri="{FF2B5EF4-FFF2-40B4-BE49-F238E27FC236}">
                <a16:creationId xmlns:a16="http://schemas.microsoft.com/office/drawing/2014/main" id="{131AF800-4B16-5E2C-D22E-6B511CA7F250}"/>
              </a:ext>
            </a:extLst>
          </p:cNvPr>
          <p:cNvSpPr txBox="1"/>
          <p:nvPr/>
        </p:nvSpPr>
        <p:spPr>
          <a:xfrm>
            <a:off x="724738" y="391640"/>
            <a:ext cx="11141585" cy="769441"/>
          </a:xfrm>
          <a:prstGeom prst="rect">
            <a:avLst/>
          </a:prstGeom>
          <a:noFill/>
        </p:spPr>
        <p:txBody>
          <a:bodyPr wrap="square" rtlCol="0">
            <a:spAutoFit/>
          </a:bodyPr>
          <a:lstStyle/>
          <a:p>
            <a:r>
              <a:rPr lang="en-US" sz="4400" b="1" u="sng" dirty="0">
                <a:solidFill>
                  <a:schemeClr val="bg1"/>
                </a:solidFill>
                <a:effectLst>
                  <a:outerShdw blurRad="50800" dist="50800" dir="5400000" algn="ctr" rotWithShape="0">
                    <a:srgbClr val="000000">
                      <a:alpha val="99000"/>
                    </a:srgbClr>
                  </a:outerShdw>
                </a:effectLst>
                <a:latin typeface="Nexa Bold" panose="02000000000000000000" pitchFamily="2" charset="0"/>
              </a:rPr>
              <a:t>“The Parable Of The Wedding Feast” </a:t>
            </a:r>
          </a:p>
        </p:txBody>
      </p:sp>
      <p:sp>
        <p:nvSpPr>
          <p:cNvPr id="6" name="TextBox 5">
            <a:extLst>
              <a:ext uri="{FF2B5EF4-FFF2-40B4-BE49-F238E27FC236}">
                <a16:creationId xmlns:a16="http://schemas.microsoft.com/office/drawing/2014/main" id="{AB17C178-9E1A-A31F-A541-C63BB63E420E}"/>
              </a:ext>
            </a:extLst>
          </p:cNvPr>
          <p:cNvSpPr txBox="1"/>
          <p:nvPr/>
        </p:nvSpPr>
        <p:spPr>
          <a:xfrm>
            <a:off x="582220" y="1324601"/>
            <a:ext cx="9596706" cy="646331"/>
          </a:xfrm>
          <a:prstGeom prst="rect">
            <a:avLst/>
          </a:prstGeom>
          <a:solidFill>
            <a:schemeClr val="tx1">
              <a:lumMod val="85000"/>
              <a:lumOff val="15000"/>
            </a:schemeClr>
          </a:solidFill>
          <a:ln>
            <a:solidFill>
              <a:schemeClr val="tx1"/>
            </a:solidFill>
          </a:ln>
        </p:spPr>
        <p:txBody>
          <a:bodyPr wrap="square" rtlCol="0">
            <a:spAutoFit/>
          </a:bodyPr>
          <a:lstStyle/>
          <a:p>
            <a:pPr algn="ctr"/>
            <a:r>
              <a:rPr lang="en-US" sz="3600" b="1" dirty="0">
                <a:solidFill>
                  <a:schemeClr val="bg1"/>
                </a:solidFill>
                <a:effectLst>
                  <a:outerShdw blurRad="38100" dist="38100" dir="5400000" algn="ctr" rotWithShape="0">
                    <a:srgbClr val="000000">
                      <a:alpha val="99000"/>
                    </a:srgbClr>
                  </a:outerShdw>
                </a:effectLst>
                <a:latin typeface="Nexa Bold" panose="02000000000000000000" pitchFamily="2" charset="0"/>
              </a:rPr>
              <a:t>Meaning &amp; Application: </a:t>
            </a:r>
          </a:p>
        </p:txBody>
      </p:sp>
      <p:sp>
        <p:nvSpPr>
          <p:cNvPr id="9" name="TextBox 8">
            <a:extLst>
              <a:ext uri="{FF2B5EF4-FFF2-40B4-BE49-F238E27FC236}">
                <a16:creationId xmlns:a16="http://schemas.microsoft.com/office/drawing/2014/main" id="{2D0031D2-E8F8-ADF8-70F3-C3A47456B1F9}"/>
              </a:ext>
            </a:extLst>
          </p:cNvPr>
          <p:cNvSpPr txBox="1"/>
          <p:nvPr/>
        </p:nvSpPr>
        <p:spPr>
          <a:xfrm>
            <a:off x="1526404" y="2327391"/>
            <a:ext cx="9947437" cy="523220"/>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Application: Put The Invitation Of God On The Fridge </a:t>
            </a:r>
          </a:p>
        </p:txBody>
      </p:sp>
      <p:sp>
        <p:nvSpPr>
          <p:cNvPr id="10" name="TextBox 9">
            <a:extLst>
              <a:ext uri="{FF2B5EF4-FFF2-40B4-BE49-F238E27FC236}">
                <a16:creationId xmlns:a16="http://schemas.microsoft.com/office/drawing/2014/main" id="{8F005533-DC0C-D9C3-1116-E0E483FBAE1C}"/>
              </a:ext>
            </a:extLst>
          </p:cNvPr>
          <p:cNvSpPr txBox="1"/>
          <p:nvPr/>
        </p:nvSpPr>
        <p:spPr>
          <a:xfrm>
            <a:off x="1526404" y="2958739"/>
            <a:ext cx="9947437" cy="523220"/>
          </a:xfrm>
          <a:prstGeom prst="rect">
            <a:avLst/>
          </a:prstGeom>
          <a:solidFill>
            <a:schemeClr val="tx1">
              <a:lumMod val="85000"/>
              <a:lumOff val="15000"/>
            </a:schemeClr>
          </a:solidFill>
          <a:ln>
            <a:solidFill>
              <a:schemeClr val="bg1"/>
            </a:solidFill>
          </a:ln>
        </p:spPr>
        <p:txBody>
          <a:bodyPr wrap="square" rtlCol="0">
            <a:spAutoFit/>
          </a:bodyPr>
          <a:lstStyle/>
          <a:p>
            <a:r>
              <a:rPr lang="en-US" sz="2800" dirty="0">
                <a:solidFill>
                  <a:schemeClr val="bg1"/>
                </a:solidFill>
                <a:effectLst>
                  <a:outerShdw sx="1000" sy="1000" algn="ctr" rotWithShape="0">
                    <a:schemeClr val="bg1"/>
                  </a:outerShdw>
                </a:effectLst>
                <a:latin typeface="Nexa Light" panose="02000000000000000000" pitchFamily="2" charset="0"/>
              </a:rPr>
              <a:t>Application: Go Be The Messengers Of The King </a:t>
            </a:r>
          </a:p>
        </p:txBody>
      </p:sp>
    </p:spTree>
    <p:extLst>
      <p:ext uri="{BB962C8B-B14F-4D97-AF65-F5344CB8AC3E}">
        <p14:creationId xmlns:p14="http://schemas.microsoft.com/office/powerpoint/2010/main" val="23776191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625</Words>
  <Application>Microsoft Macintosh PowerPoint</Application>
  <PresentationFormat>Widescreen</PresentationFormat>
  <Paragraphs>34</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3</cp:revision>
  <dcterms:created xsi:type="dcterms:W3CDTF">2024-02-26T19:23:54Z</dcterms:created>
  <dcterms:modified xsi:type="dcterms:W3CDTF">2024-02-28T15:15:29Z</dcterms:modified>
</cp:coreProperties>
</file>