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8" r:id="rId2"/>
    <p:sldId id="297" r:id="rId3"/>
    <p:sldId id="292" r:id="rId4"/>
    <p:sldId id="293" r:id="rId5"/>
    <p:sldId id="294" r:id="rId6"/>
    <p:sldId id="299" r:id="rId7"/>
    <p:sldId id="300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04"/>
    <a:srgbClr val="577E08"/>
    <a:srgbClr val="2C4402"/>
    <a:srgbClr val="4D7503"/>
    <a:srgbClr val="A5F90F"/>
    <a:srgbClr val="009900"/>
    <a:srgbClr val="FFFFFF"/>
    <a:srgbClr val="2B3535"/>
    <a:srgbClr val="B6C4C4"/>
    <a:srgbClr val="678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705" autoAdjust="0"/>
  </p:normalViewPr>
  <p:slideViewPr>
    <p:cSldViewPr>
      <p:cViewPr varScale="1">
        <p:scale>
          <a:sx n="78" d="100"/>
          <a:sy n="78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oberts" userId="44b460e36cddf5f6" providerId="LiveId" clId="{11ED4663-0596-4C5F-9E53-E377CCFAACDD}"/>
    <pc:docChg chg="modSld">
      <pc:chgData name="Mark Roberts" userId="44b460e36cddf5f6" providerId="LiveId" clId="{11ED4663-0596-4C5F-9E53-E377CCFAACDD}" dt="2024-02-27T20:56:55.239" v="17" actId="207"/>
      <pc:docMkLst>
        <pc:docMk/>
      </pc:docMkLst>
      <pc:sldChg chg="modSp">
        <pc:chgData name="Mark Roberts" userId="44b460e36cddf5f6" providerId="LiveId" clId="{11ED4663-0596-4C5F-9E53-E377CCFAACDD}" dt="2024-02-27T20:56:44.142" v="14" actId="207"/>
        <pc:sldMkLst>
          <pc:docMk/>
          <pc:sldMk cId="55070752" sldId="293"/>
        </pc:sldMkLst>
        <pc:spChg chg="mod">
          <ac:chgData name="Mark Roberts" userId="44b460e36cddf5f6" providerId="LiveId" clId="{11ED4663-0596-4C5F-9E53-E377CCFAACDD}" dt="2024-02-27T20:56:41.267" v="13" actId="207"/>
          <ac:spMkLst>
            <pc:docMk/>
            <pc:sldMk cId="55070752" sldId="293"/>
            <ac:spMk id="11" creationId="{7497FBDF-A5FE-D546-FFCC-EB62D6687DE2}"/>
          </ac:spMkLst>
        </pc:spChg>
        <pc:spChg chg="mod">
          <ac:chgData name="Mark Roberts" userId="44b460e36cddf5f6" providerId="LiveId" clId="{11ED4663-0596-4C5F-9E53-E377CCFAACDD}" dt="2024-02-27T20:56:44.142" v="14" actId="207"/>
          <ac:spMkLst>
            <pc:docMk/>
            <pc:sldMk cId="55070752" sldId="293"/>
            <ac:spMk id="12" creationId="{AB27B26B-6FB3-87BF-46D6-412C60E48F5E}"/>
          </ac:spMkLst>
        </pc:spChg>
      </pc:sldChg>
      <pc:sldChg chg="modSp mod">
        <pc:chgData name="Mark Roberts" userId="44b460e36cddf5f6" providerId="LiveId" clId="{11ED4663-0596-4C5F-9E53-E377CCFAACDD}" dt="2024-02-27T20:55:23.081" v="12" actId="1036"/>
        <pc:sldMkLst>
          <pc:docMk/>
          <pc:sldMk cId="3120237080" sldId="294"/>
        </pc:sldMkLst>
        <pc:spChg chg="mod">
          <ac:chgData name="Mark Roberts" userId="44b460e36cddf5f6" providerId="LiveId" clId="{11ED4663-0596-4C5F-9E53-E377CCFAACDD}" dt="2024-02-27T20:55:23.081" v="12" actId="1036"/>
          <ac:spMkLst>
            <pc:docMk/>
            <pc:sldMk cId="3120237080" sldId="294"/>
            <ac:spMk id="8" creationId="{8406288F-7C4E-4A57-BD89-471E58350FEE}"/>
          </ac:spMkLst>
        </pc:spChg>
      </pc:sldChg>
      <pc:sldChg chg="addSp modSp mod modAnim">
        <pc:chgData name="Mark Roberts" userId="44b460e36cddf5f6" providerId="LiveId" clId="{11ED4663-0596-4C5F-9E53-E377CCFAACDD}" dt="2024-02-27T20:54:17.943" v="2" actId="14100"/>
        <pc:sldMkLst>
          <pc:docMk/>
          <pc:sldMk cId="3498597274" sldId="297"/>
        </pc:sldMkLst>
        <pc:spChg chg="add mod">
          <ac:chgData name="Mark Roberts" userId="44b460e36cddf5f6" providerId="LiveId" clId="{11ED4663-0596-4C5F-9E53-E377CCFAACDD}" dt="2024-02-27T20:54:17.943" v="2" actId="14100"/>
          <ac:spMkLst>
            <pc:docMk/>
            <pc:sldMk cId="3498597274" sldId="297"/>
            <ac:spMk id="5" creationId="{D81C3A86-BDF8-F76F-3759-99A6CA35531B}"/>
          </ac:spMkLst>
        </pc:spChg>
      </pc:sldChg>
      <pc:sldChg chg="modSp mod">
        <pc:chgData name="Mark Roberts" userId="44b460e36cddf5f6" providerId="LiveId" clId="{11ED4663-0596-4C5F-9E53-E377CCFAACDD}" dt="2024-02-27T20:56:55.239" v="17" actId="207"/>
        <pc:sldMkLst>
          <pc:docMk/>
          <pc:sldMk cId="294722162" sldId="299"/>
        </pc:sldMkLst>
        <pc:spChg chg="mod">
          <ac:chgData name="Mark Roberts" userId="44b460e36cddf5f6" providerId="LiveId" clId="{11ED4663-0596-4C5F-9E53-E377CCFAACDD}" dt="2024-02-27T20:56:55.239" v="17" actId="207"/>
          <ac:spMkLst>
            <pc:docMk/>
            <pc:sldMk cId="294722162" sldId="299"/>
            <ac:spMk id="3" creationId="{B547D373-3EBC-9282-C696-6586E45234A4}"/>
          </ac:spMkLst>
        </pc:spChg>
        <pc:spChg chg="mod">
          <ac:chgData name="Mark Roberts" userId="44b460e36cddf5f6" providerId="LiveId" clId="{11ED4663-0596-4C5F-9E53-E377CCFAACDD}" dt="2024-02-27T20:56:49.170" v="15" actId="207"/>
          <ac:spMkLst>
            <pc:docMk/>
            <pc:sldMk cId="294722162" sldId="299"/>
            <ac:spMk id="11" creationId="{072FAFED-F5C6-E47D-C3E4-B7410EEBC232}"/>
          </ac:spMkLst>
        </pc:spChg>
        <pc:spChg chg="mod">
          <ac:chgData name="Mark Roberts" userId="44b460e36cddf5f6" providerId="LiveId" clId="{11ED4663-0596-4C5F-9E53-E377CCFAACDD}" dt="2024-02-27T20:56:51.891" v="16" actId="207"/>
          <ac:spMkLst>
            <pc:docMk/>
            <pc:sldMk cId="294722162" sldId="299"/>
            <ac:spMk id="12" creationId="{3D90C1A8-D7B9-1DCD-BF31-350D18C220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9BA6-817D-4D35-9423-8F191FC34C6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73D0-5763-4C7D-BC5D-E95B837A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2" name="Picture 100" descr="PPP_SNATU_TLE_Plant_In_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638800"/>
            <a:ext cx="11582400" cy="8382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1E6E6-B000-4037-81D0-36BF3F09F4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676CA-5CE3-6CEC-379D-F993DFE2EB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962400"/>
            <a:ext cx="12192000" cy="218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9117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232F3D-E9B7-489E-AE13-BBF79A8354D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6A492-D1E0-779F-F6FB-DD84608E7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A06744-5DF3-6E89-96AC-8BAAEB5DB18E}"/>
              </a:ext>
            </a:extLst>
          </p:cNvPr>
          <p:cNvSpPr/>
          <p:nvPr userDrawn="1"/>
        </p:nvSpPr>
        <p:spPr>
          <a:xfrm>
            <a:off x="8940800" y="76200"/>
            <a:ext cx="294640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044624-D9C8-A7DD-6213-2F40C07368D0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gradFill flip="none" rotWithShape="1">
            <a:gsLst>
              <a:gs pos="0">
                <a:srgbClr val="4D7503"/>
              </a:gs>
              <a:gs pos="48000">
                <a:srgbClr val="577E08"/>
              </a:gs>
              <a:gs pos="100000">
                <a:srgbClr val="2C440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F879F7-4D32-42A9-A554-47F5D321C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57040" y="136525"/>
            <a:ext cx="2362201" cy="914400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3" name="Flowchart: Delay 12">
            <a:extLst>
              <a:ext uri="{FF2B5EF4-FFF2-40B4-BE49-F238E27FC236}">
                <a16:creationId xmlns:a16="http://schemas.microsoft.com/office/drawing/2014/main" id="{C443A774-0060-5D93-5C9E-3D9DA92A9DDF}"/>
              </a:ext>
            </a:extLst>
          </p:cNvPr>
          <p:cNvSpPr/>
          <p:nvPr userDrawn="1"/>
        </p:nvSpPr>
        <p:spPr>
          <a:xfrm rot="5400000">
            <a:off x="5379901" y="-33587"/>
            <a:ext cx="1444510" cy="1217968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5E3649-5C13-C858-3AC4-86D2C7C49F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4120" y="6169061"/>
            <a:ext cx="2673080" cy="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2DC2C-77A5-9A36-F3EE-496A98C3A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1" y="0"/>
            <a:ext cx="12191999" cy="6172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41567D-BDFE-A991-1A3A-60BDCFF050D3}"/>
              </a:ext>
            </a:extLst>
          </p:cNvPr>
          <p:cNvSpPr/>
          <p:nvPr userDrawn="1"/>
        </p:nvSpPr>
        <p:spPr>
          <a:xfrm>
            <a:off x="9245600" y="76201"/>
            <a:ext cx="2540000" cy="1114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5F2503-742C-D5E2-BC63-D789713CB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9060" y="870939"/>
            <a:ext cx="2673080" cy="396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0FC25-019B-279E-1ED8-BF1A561E2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489504" y="88158"/>
            <a:ext cx="1991296" cy="770824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2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BAE4D-5B91-1647-F6BA-CA53F3CB1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6172200"/>
            <a:ext cx="4435023" cy="582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89" y="1342162"/>
            <a:ext cx="1155911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28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F18CF-375B-CE92-9582-944A65583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22123"/>
            <a:ext cx="846198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6B6D5-5F32-271D-237F-66FE08444C55}"/>
              </a:ext>
            </a:extLst>
          </p:cNvPr>
          <p:cNvSpPr/>
          <p:nvPr/>
        </p:nvSpPr>
        <p:spPr>
          <a:xfrm>
            <a:off x="0" y="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19000">
                <a:srgbClr val="70AC04"/>
              </a:gs>
              <a:gs pos="68000">
                <a:srgbClr val="577E08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97B58-7588-BDDB-CA96-0918AC86B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73" y="5715000"/>
            <a:ext cx="12192000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657B9-0F50-7378-F2E6-565FE47B8854}"/>
              </a:ext>
            </a:extLst>
          </p:cNvPr>
          <p:cNvSpPr/>
          <p:nvPr/>
        </p:nvSpPr>
        <p:spPr>
          <a:xfrm>
            <a:off x="6705600" y="5715001"/>
            <a:ext cx="5486400" cy="114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2516C-A0B6-7341-49AD-439A1B1D4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0"/>
          <a:stretch/>
        </p:blipFill>
        <p:spPr>
          <a:xfrm>
            <a:off x="9601200" y="5738090"/>
            <a:ext cx="2318423" cy="1047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A4D02-35E6-26E9-E915-68ACBBB2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971906"/>
            <a:ext cx="3637481" cy="685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1B9666-7655-1B92-11D3-05DBDD6D1A00}"/>
              </a:ext>
            </a:extLst>
          </p:cNvPr>
          <p:cNvCxnSpPr/>
          <p:nvPr userDrawn="1"/>
        </p:nvCxnSpPr>
        <p:spPr>
          <a:xfrm>
            <a:off x="0" y="40408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2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C25D9-7BE1-5C0A-74D9-835BE69B635A}"/>
              </a:ext>
            </a:extLst>
          </p:cNvPr>
          <p:cNvSpPr/>
          <p:nvPr userDrawn="1"/>
        </p:nvSpPr>
        <p:spPr>
          <a:xfrm>
            <a:off x="228600" y="5598919"/>
            <a:ext cx="11658600" cy="962025"/>
          </a:xfrm>
          <a:prstGeom prst="rect">
            <a:avLst/>
          </a:prstGeom>
          <a:solidFill>
            <a:srgbClr val="577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B3D91-1EA9-B197-B239-757213CB1B03}"/>
              </a:ext>
            </a:extLst>
          </p:cNvPr>
          <p:cNvSpPr/>
          <p:nvPr userDrawn="1"/>
        </p:nvSpPr>
        <p:spPr>
          <a:xfrm>
            <a:off x="152400" y="152400"/>
            <a:ext cx="11887200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0A0F84-DC3A-1BCD-AD42-BC1EA1F1428C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rect">
            <a:avLst/>
          </a:prstGeom>
          <a:noFill/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F58B9-C276-58D8-80FC-BD2DC3B9E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06" y="5753407"/>
            <a:ext cx="5392994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05702-134C-C810-820C-8520C6D95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9940413" y="5720471"/>
            <a:ext cx="1946787" cy="1004793"/>
          </a:xfrm>
          <a:prstGeom prst="ellipse">
            <a:avLst/>
          </a:prstGeom>
          <a:ln w="381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9658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BF4A-9052-7E2F-C0CA-F672F7B1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4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074BA5-8FB9-04D7-55E2-79808A593536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F3FED-E48E-CE0C-1034-047A8EC7C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918" y="1143000"/>
            <a:ext cx="11126164" cy="3974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CF1E98-3759-CB5C-D6C4-890DBE521001}"/>
              </a:ext>
            </a:extLst>
          </p:cNvPr>
          <p:cNvSpPr/>
          <p:nvPr userDrawn="1"/>
        </p:nvSpPr>
        <p:spPr>
          <a:xfrm>
            <a:off x="1828800" y="914400"/>
            <a:ext cx="8305800" cy="41148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776AE4-94E5-B505-024E-825D94EAAB7F}"/>
              </a:ext>
            </a:extLst>
          </p:cNvPr>
          <p:cNvGrpSpPr/>
          <p:nvPr userDrawn="1"/>
        </p:nvGrpSpPr>
        <p:grpSpPr>
          <a:xfrm>
            <a:off x="145026" y="0"/>
            <a:ext cx="11894574" cy="6858000"/>
            <a:chOff x="145026" y="0"/>
            <a:chExt cx="1189457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33B924-5318-35E2-8EAC-A6248772EB98}"/>
                </a:ext>
              </a:extLst>
            </p:cNvPr>
            <p:cNvSpPr/>
            <p:nvPr/>
          </p:nvSpPr>
          <p:spPr>
            <a:xfrm>
              <a:off x="1524000" y="0"/>
              <a:ext cx="9144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BC25D9-7BE1-5C0A-74D9-835BE69B635A}"/>
                </a:ext>
              </a:extLst>
            </p:cNvPr>
            <p:cNvSpPr/>
            <p:nvPr/>
          </p:nvSpPr>
          <p:spPr>
            <a:xfrm>
              <a:off x="1828800" y="304800"/>
              <a:ext cx="10020300" cy="6248399"/>
            </a:xfrm>
            <a:prstGeom prst="rect">
              <a:avLst/>
            </a:prstGeom>
            <a:gradFill flip="none" rotWithShape="1">
              <a:gsLst>
                <a:gs pos="0">
                  <a:srgbClr val="70AC04">
                    <a:tint val="66000"/>
                    <a:satMod val="160000"/>
                  </a:srgbClr>
                </a:gs>
                <a:gs pos="50000">
                  <a:srgbClr val="70AC04">
                    <a:tint val="44500"/>
                    <a:satMod val="160000"/>
                  </a:srgbClr>
                </a:gs>
                <a:gs pos="100000">
                  <a:srgbClr val="70AC04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F0A0F84-DC3A-1BCD-AD42-BC1EA1F1428C}"/>
                </a:ext>
              </a:extLst>
            </p:cNvPr>
            <p:cNvSpPr/>
            <p:nvPr/>
          </p:nvSpPr>
          <p:spPr>
            <a:xfrm>
              <a:off x="152400" y="152399"/>
              <a:ext cx="11887200" cy="6553200"/>
            </a:xfrm>
            <a:prstGeom prst="rect">
              <a:avLst/>
            </a:prstGeom>
            <a:noFill/>
            <a:ln w="3810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5AF776-E852-9D23-6541-25174E0122D5}"/>
                </a:ext>
              </a:extLst>
            </p:cNvPr>
            <p:cNvSpPr/>
            <p:nvPr/>
          </p:nvSpPr>
          <p:spPr>
            <a:xfrm>
              <a:off x="342900" y="335525"/>
              <a:ext cx="2514600" cy="62483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19857-7CDD-8BCC-D41F-372F87EBA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795"/>
            <a:stretch/>
          </p:blipFill>
          <p:spPr>
            <a:xfrm>
              <a:off x="342899" y="4152437"/>
              <a:ext cx="2028600" cy="18638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B92A5E-B9B9-5328-FAD4-B75D80990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26" y="6291265"/>
              <a:ext cx="2793257" cy="445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9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38CC2-DD35-13BC-8709-EBDA26BDE8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33D70-024F-6B6A-A037-4FCB9F069038}"/>
              </a:ext>
            </a:extLst>
          </p:cNvPr>
          <p:cNvSpPr/>
          <p:nvPr/>
        </p:nvSpPr>
        <p:spPr>
          <a:xfrm>
            <a:off x="114300" y="152400"/>
            <a:ext cx="11963400" cy="6553200"/>
          </a:xfrm>
          <a:prstGeom prst="rect">
            <a:avLst/>
          </a:prstGeom>
          <a:solidFill>
            <a:schemeClr val="tx2"/>
          </a:solidFill>
          <a:ln w="381000">
            <a:solidFill>
              <a:srgbClr val="577E08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E6C94B-5321-224E-0B33-F876A95DD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6666" r="10001" b="40000"/>
          <a:stretch/>
        </p:blipFill>
        <p:spPr>
          <a:xfrm>
            <a:off x="2323556" y="1544637"/>
            <a:ext cx="7544888" cy="389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30A8A3C-5149-3415-CD11-33577B30ABF4}"/>
              </a:ext>
            </a:extLst>
          </p:cNvPr>
          <p:cNvSpPr/>
          <p:nvPr/>
        </p:nvSpPr>
        <p:spPr>
          <a:xfrm>
            <a:off x="1676400" y="1219200"/>
            <a:ext cx="8763000" cy="48006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Picture 181" descr="PPP_SNATU_PRT_Plant_In_Han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1158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1155911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6" r:id="rId5"/>
    <p:sldLayoutId id="2147483667" r:id="rId6"/>
    <p:sldLayoutId id="2147483655" r:id="rId7"/>
    <p:sldLayoutId id="2147483664" r:id="rId8"/>
    <p:sldLayoutId id="2147483665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E0327-29FE-0FD4-556A-08511468DD7A}"/>
              </a:ext>
            </a:extLst>
          </p:cNvPr>
          <p:cNvSpPr/>
          <p:nvPr/>
        </p:nvSpPr>
        <p:spPr>
          <a:xfrm>
            <a:off x="5943600" y="5987511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March 1-2-3,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31B12-F2CB-0001-5111-E046F4D9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2039" r="62500" b="68641"/>
          <a:stretch/>
        </p:blipFill>
        <p:spPr>
          <a:xfrm>
            <a:off x="3200400" y="5943600"/>
            <a:ext cx="2578097" cy="618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E62C2-77BE-00DD-1431-B887AFBE19AF}"/>
              </a:ext>
            </a:extLst>
          </p:cNvPr>
          <p:cNvSpPr/>
          <p:nvPr/>
        </p:nvSpPr>
        <p:spPr>
          <a:xfrm>
            <a:off x="4457700" y="6096000"/>
            <a:ext cx="36195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11277600" cy="5029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i="1" dirty="0">
                <a:solidFill>
                  <a:schemeClr val="bg1">
                    <a:lumMod val="75000"/>
                  </a:schemeClr>
                </a:solidFill>
              </a:rPr>
              <a:t>Friday night – Growing in Hope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669509"/>
                </a:solidFill>
              </a:rPr>
              <a:t>Sat night </a:t>
            </a:r>
            <a:r>
              <a:rPr lang="en-US" sz="4000" b="1" dirty="0"/>
              <a:t>– Growing via Daily Bible Reading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669509"/>
                </a:solidFill>
              </a:rPr>
              <a:t>Sunday class </a:t>
            </a:r>
            <a:r>
              <a:rPr lang="en-US" sz="3600" b="1" dirty="0"/>
              <a:t>–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/>
              <a:t>Growing in Holiness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669509"/>
                </a:solidFill>
              </a:rPr>
              <a:t>Sunday morning </a:t>
            </a:r>
            <a:r>
              <a:rPr lang="en-US" sz="3600" b="1" dirty="0"/>
              <a:t>–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/>
              <a:t>Growing in Evangelism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669509"/>
                </a:solidFill>
              </a:rPr>
              <a:t>Sunday evening </a:t>
            </a:r>
            <a:r>
              <a:rPr lang="en-US" sz="3600" b="1" dirty="0"/>
              <a:t>– Growing in Peace of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C3A86-BDF8-F76F-3759-99A6CA35531B}"/>
              </a:ext>
            </a:extLst>
          </p:cNvPr>
          <p:cNvSpPr/>
          <p:nvPr/>
        </p:nvSpPr>
        <p:spPr>
          <a:xfrm>
            <a:off x="771144" y="2673096"/>
            <a:ext cx="10811256" cy="76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8E1E5-783F-440E-E51C-83AD76C74794}"/>
              </a:ext>
            </a:extLst>
          </p:cNvPr>
          <p:cNvSpPr/>
          <p:nvPr/>
        </p:nvSpPr>
        <p:spPr>
          <a:xfrm>
            <a:off x="228600" y="70246"/>
            <a:ext cx="84582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REAS Cond" pitchFamily="2" charset="0"/>
                <a:ea typeface="Adobe Gothic Std B" pitchFamily="34" charset="-128"/>
              </a:rPr>
              <a:t>Ready…Set…</a:t>
            </a:r>
            <a:r>
              <a:rPr lang="en-US" sz="7400" b="1" spc="50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REAS Cond" pitchFamily="2" charset="0"/>
                <a:ea typeface="Adobe Gothic Std B" pitchFamily="34" charset="-128"/>
              </a:rPr>
              <a:t>GROW!</a:t>
            </a:r>
          </a:p>
        </p:txBody>
      </p:sp>
    </p:spTree>
    <p:extLst>
      <p:ext uri="{BB962C8B-B14F-4D97-AF65-F5344CB8AC3E}">
        <p14:creationId xmlns:p14="http://schemas.microsoft.com/office/powerpoint/2010/main" val="34985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360DE3-0459-8ABF-FC3B-C4D471730CB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684837"/>
            <a:ext cx="12192000" cy="10207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through Daily Bible Reading </a:t>
            </a:r>
          </a:p>
        </p:txBody>
      </p:sp>
    </p:spTree>
    <p:extLst>
      <p:ext uri="{BB962C8B-B14F-4D97-AF65-F5344CB8AC3E}">
        <p14:creationId xmlns:p14="http://schemas.microsoft.com/office/powerpoint/2010/main" val="2411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DFC26E-636B-6581-6FF4-7777ECC50C9C}"/>
              </a:ext>
            </a:extLst>
          </p:cNvPr>
          <p:cNvSpPr txBox="1">
            <a:spLocks/>
          </p:cNvSpPr>
          <p:nvPr/>
        </p:nvSpPr>
        <p:spPr bwMode="auto">
          <a:xfrm>
            <a:off x="0" y="217936"/>
            <a:ext cx="2819400" cy="367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through Daily 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Bible Reading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9848E1-D0C5-4EE8-3083-1F9C51AEB20C}"/>
              </a:ext>
            </a:extLst>
          </p:cNvPr>
          <p:cNvSpPr txBox="1">
            <a:spLocks/>
          </p:cNvSpPr>
          <p:nvPr/>
        </p:nvSpPr>
        <p:spPr>
          <a:xfrm>
            <a:off x="3009900" y="1000402"/>
            <a:ext cx="8724900" cy="1057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BD96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1: </a:t>
            </a:r>
            <a:r>
              <a:rPr lang="en-US" sz="6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 with Purpose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D6E20-8815-CE1C-CCE8-A35A8B752185}"/>
              </a:ext>
            </a:extLst>
          </p:cNvPr>
          <p:cNvSpPr txBox="1">
            <a:spLocks/>
          </p:cNvSpPr>
          <p:nvPr/>
        </p:nvSpPr>
        <p:spPr>
          <a:xfrm>
            <a:off x="3048000" y="3124200"/>
            <a:ext cx="8572500" cy="1057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BD96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2: </a:t>
            </a:r>
            <a:r>
              <a:rPr lang="en-US" sz="6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 it Right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7FBDF-A5FE-D546-FFCC-EB62D6687DE2}"/>
              </a:ext>
            </a:extLst>
          </p:cNvPr>
          <p:cNvSpPr txBox="1"/>
          <p:nvPr/>
        </p:nvSpPr>
        <p:spPr>
          <a:xfrm rot="20681877">
            <a:off x="6673408" y="1796712"/>
            <a:ext cx="4790687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70AC04"/>
                </a:solidFill>
                <a:latin typeface="Rockwell" panose="02060603020205020403" pitchFamily="18" charset="0"/>
              </a:rPr>
              <a:t>TO KNOW GOD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7B26B-6FB3-87BF-46D6-412C60E48F5E}"/>
              </a:ext>
            </a:extLst>
          </p:cNvPr>
          <p:cNvSpPr txBox="1"/>
          <p:nvPr/>
        </p:nvSpPr>
        <p:spPr>
          <a:xfrm rot="20681877">
            <a:off x="4904516" y="3600426"/>
            <a:ext cx="6591501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70AC04"/>
                </a:solidFill>
                <a:latin typeface="Rockwell" panose="02060603020205020403" pitchFamily="18" charset="0"/>
              </a:rPr>
              <a:t>CONSIDER THE WORD</a:t>
            </a:r>
          </a:p>
        </p:txBody>
      </p:sp>
    </p:spTree>
    <p:extLst>
      <p:ext uri="{BB962C8B-B14F-4D97-AF65-F5344CB8AC3E}">
        <p14:creationId xmlns:p14="http://schemas.microsoft.com/office/powerpoint/2010/main" val="550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DE5379-FA72-4424-885A-510524A45A31}"/>
              </a:ext>
            </a:extLst>
          </p:cNvPr>
          <p:cNvSpPr txBox="1">
            <a:spLocks/>
          </p:cNvSpPr>
          <p:nvPr/>
        </p:nvSpPr>
        <p:spPr>
          <a:xfrm>
            <a:off x="361124" y="5762847"/>
            <a:ext cx="4972876" cy="990600"/>
          </a:xfrm>
          <a:prstGeom prst="rect">
            <a:avLst/>
          </a:prstGeom>
          <a:solidFill>
            <a:srgbClr val="577E08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Growing through </a:t>
            </a:r>
            <a:b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Daily Bible Reading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C011A-349C-C87D-49C9-88789E1E6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905000"/>
            <a:ext cx="7895515" cy="3676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800989"/>
            <a:ext cx="6934200" cy="460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6400" b="1" i="1" dirty="0"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	</a:t>
            </a:r>
            <a:r>
              <a:rPr lang="en-US" sz="6400" b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P</a:t>
            </a:r>
            <a:r>
              <a:rPr lang="en-US" sz="6400" b="1" i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raise God</a:t>
            </a:r>
          </a:p>
          <a:p>
            <a:pPr>
              <a:lnSpc>
                <a:spcPts val="9000"/>
              </a:lnSpc>
            </a:pPr>
            <a:r>
              <a:rPr lang="en-US" sz="6400" b="1" i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	</a:t>
            </a:r>
            <a:r>
              <a:rPr lang="en-US" sz="6400" b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A</a:t>
            </a:r>
            <a:r>
              <a:rPr lang="en-US" sz="6400" b="1" i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dmonishes me</a:t>
            </a:r>
          </a:p>
          <a:p>
            <a:pPr>
              <a:lnSpc>
                <a:spcPts val="9000"/>
              </a:lnSpc>
            </a:pPr>
            <a:r>
              <a:rPr lang="en-US" sz="6400" b="1" i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	</a:t>
            </a:r>
            <a:r>
              <a:rPr lang="en-US" sz="6400" b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T</a:t>
            </a:r>
            <a:r>
              <a:rPr lang="en-US" sz="6400" b="1" i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rust </a:t>
            </a:r>
          </a:p>
          <a:p>
            <a:pPr>
              <a:lnSpc>
                <a:spcPts val="9000"/>
              </a:lnSpc>
            </a:pPr>
            <a:r>
              <a:rPr lang="en-US" sz="6400" b="1" i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	</a:t>
            </a:r>
            <a:r>
              <a:rPr lang="en-US" sz="6400" b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H</a:t>
            </a:r>
            <a:r>
              <a:rPr lang="en-US" sz="6400" b="1" i="1" dirty="0"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rPr>
              <a:t>ope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B1C3B2-F951-3CC0-D9D4-C1BA6C52B4E3}"/>
              </a:ext>
            </a:extLst>
          </p:cNvPr>
          <p:cNvSpPr/>
          <p:nvPr/>
        </p:nvSpPr>
        <p:spPr>
          <a:xfrm>
            <a:off x="361124" y="304800"/>
            <a:ext cx="11526076" cy="5276413"/>
          </a:xfrm>
          <a:prstGeom prst="rect">
            <a:avLst/>
          </a:prstGeom>
          <a:noFill/>
          <a:ln w="76200">
            <a:solidFill>
              <a:srgbClr val="577E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6288F-7C4E-4A57-BD89-471E58350FEE}"/>
              </a:ext>
            </a:extLst>
          </p:cNvPr>
          <p:cNvSpPr txBox="1"/>
          <p:nvPr/>
        </p:nvSpPr>
        <p:spPr>
          <a:xfrm>
            <a:off x="3685762" y="0"/>
            <a:ext cx="4876800" cy="609600"/>
          </a:xfrm>
          <a:prstGeom prst="rect">
            <a:avLst/>
          </a:prstGeom>
          <a:solidFill>
            <a:srgbClr val="577E08"/>
          </a:solidFill>
        </p:spPr>
        <p:txBody>
          <a:bodyPr wrap="square" anchor="b" anchorCtr="0">
            <a:no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PATH the Chapter</a:t>
            </a:r>
          </a:p>
        </p:txBody>
      </p:sp>
    </p:spTree>
    <p:extLst>
      <p:ext uri="{BB962C8B-B14F-4D97-AF65-F5344CB8AC3E}">
        <p14:creationId xmlns:p14="http://schemas.microsoft.com/office/powerpoint/2010/main" val="31202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E4A53-AB51-1DC0-A565-6607DE1DB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B637E4-DBB7-CCE1-81A5-B01EB2730CD7}"/>
              </a:ext>
            </a:extLst>
          </p:cNvPr>
          <p:cNvSpPr txBox="1">
            <a:spLocks/>
          </p:cNvSpPr>
          <p:nvPr/>
        </p:nvSpPr>
        <p:spPr bwMode="auto">
          <a:xfrm>
            <a:off x="0" y="217936"/>
            <a:ext cx="2819400" cy="367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E3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through Daily 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</a:b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Bible Reading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200888-637B-3446-2B13-0C4E54D8042B}"/>
              </a:ext>
            </a:extLst>
          </p:cNvPr>
          <p:cNvSpPr txBox="1">
            <a:spLocks/>
          </p:cNvSpPr>
          <p:nvPr/>
        </p:nvSpPr>
        <p:spPr>
          <a:xfrm>
            <a:off x="3009900" y="1000402"/>
            <a:ext cx="8724900" cy="1057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BD96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1: </a:t>
            </a:r>
            <a:r>
              <a:rPr lang="en-US" sz="6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 with Purpose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43F70C-2F99-1F43-34F7-E892CDFDC966}"/>
              </a:ext>
            </a:extLst>
          </p:cNvPr>
          <p:cNvSpPr txBox="1">
            <a:spLocks/>
          </p:cNvSpPr>
          <p:nvPr/>
        </p:nvSpPr>
        <p:spPr>
          <a:xfrm>
            <a:off x="3048000" y="3124200"/>
            <a:ext cx="8572500" cy="1057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BD96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2: </a:t>
            </a:r>
            <a:r>
              <a:rPr lang="en-US" sz="6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 it Right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FAFED-F5C6-E47D-C3E4-B7410EEBC232}"/>
              </a:ext>
            </a:extLst>
          </p:cNvPr>
          <p:cNvSpPr txBox="1"/>
          <p:nvPr/>
        </p:nvSpPr>
        <p:spPr>
          <a:xfrm rot="20681877">
            <a:off x="6673408" y="1796712"/>
            <a:ext cx="4790687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70AC04"/>
                </a:solidFill>
                <a:latin typeface="Rockwell" panose="02060603020205020403" pitchFamily="18" charset="0"/>
              </a:rPr>
              <a:t>TO KNOW GOD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0C1A8-D7B9-1DCD-BF31-350D18C22004}"/>
              </a:ext>
            </a:extLst>
          </p:cNvPr>
          <p:cNvSpPr txBox="1"/>
          <p:nvPr/>
        </p:nvSpPr>
        <p:spPr>
          <a:xfrm rot="20681877">
            <a:off x="4904516" y="3600426"/>
            <a:ext cx="6591501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70AC04"/>
                </a:solidFill>
                <a:latin typeface="Rockwell" panose="02060603020205020403" pitchFamily="18" charset="0"/>
              </a:rPr>
              <a:t>CONSIDER THE WORD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5A59B-B13E-5DE3-711D-40AABA742819}"/>
              </a:ext>
            </a:extLst>
          </p:cNvPr>
          <p:cNvSpPr txBox="1">
            <a:spLocks/>
          </p:cNvSpPr>
          <p:nvPr/>
        </p:nvSpPr>
        <p:spPr>
          <a:xfrm>
            <a:off x="3200400" y="4990216"/>
            <a:ext cx="7162800" cy="1057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BD96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3: 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Don’t Quit!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7D373-3EBC-9282-C696-6586E45234A4}"/>
              </a:ext>
            </a:extLst>
          </p:cNvPr>
          <p:cNvSpPr txBox="1"/>
          <p:nvPr/>
        </p:nvSpPr>
        <p:spPr>
          <a:xfrm rot="20681877">
            <a:off x="6679018" y="5326946"/>
            <a:ext cx="5414296" cy="70788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70AC04"/>
                </a:solidFill>
                <a:latin typeface="Rockwell" panose="02060603020205020403" pitchFamily="18" charset="0"/>
              </a:rPr>
              <a:t>DON’T “CATCH UP”</a:t>
            </a:r>
          </a:p>
        </p:txBody>
      </p:sp>
    </p:spTree>
    <p:extLst>
      <p:ext uri="{BB962C8B-B14F-4D97-AF65-F5344CB8AC3E}">
        <p14:creationId xmlns:p14="http://schemas.microsoft.com/office/powerpoint/2010/main" val="2947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67E62-496F-E6C6-E1F4-65AFE644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4E2147-0F39-B058-1205-08D019EEEC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684837"/>
            <a:ext cx="12192000" cy="10207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Growing through Daily Bible Reading </a:t>
            </a:r>
          </a:p>
        </p:txBody>
      </p:sp>
    </p:spTree>
    <p:extLst>
      <p:ext uri="{BB962C8B-B14F-4D97-AF65-F5344CB8AC3E}">
        <p14:creationId xmlns:p14="http://schemas.microsoft.com/office/powerpoint/2010/main" val="13771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</p:sld>
</file>

<file path=ppt/theme/theme1.xml><?xml version="1.0" encoding="utf-8"?>
<a:theme xmlns:a="http://schemas.openxmlformats.org/drawingml/2006/main" name="PPP_SENVI_PRT_Plant_In_Hands">
  <a:themeElements>
    <a:clrScheme name="PPP_SABST_TXT_Vertex_Grid_Green 16">
      <a:dk1>
        <a:srgbClr val="000000"/>
      </a:dk1>
      <a:lt1>
        <a:srgbClr val="B2B2B2"/>
      </a:lt1>
      <a:dk2>
        <a:srgbClr val="FFFFFF"/>
      </a:dk2>
      <a:lt2>
        <a:srgbClr val="B2B2B2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ABST_TXT_Vertex_Grid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ABST_TXT_Vertex_Grid_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ABST_TXT_Vertex_Grid_Green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ABST_TXT_Vertex_Grid_Green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PPP_SENVI_PRT_Plant_In_Hands</Template>
  <TotalTime>772</TotalTime>
  <Words>132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ANDREAS Cond</vt:lpstr>
      <vt:lpstr>Arial</vt:lpstr>
      <vt:lpstr>Calibri</vt:lpstr>
      <vt:lpstr>Franklin Gothic Heavy</vt:lpstr>
      <vt:lpstr>Franklin Gothic Medium</vt:lpstr>
      <vt:lpstr>Rockwell</vt:lpstr>
      <vt:lpstr>Rockwell Extra Bold</vt:lpstr>
      <vt:lpstr>PPP_SENVI_PRT_Plant_In_Hands</vt:lpstr>
      <vt:lpstr>PowerPoint Presentation</vt:lpstr>
      <vt:lpstr>PowerPoint Presentation</vt:lpstr>
      <vt:lpstr>Growing through Daily Bible Reading </vt:lpstr>
      <vt:lpstr>PowerPoint Presentation</vt:lpstr>
      <vt:lpstr>PowerPoint Presentation</vt:lpstr>
      <vt:lpstr>PowerPoint Presentation</vt:lpstr>
      <vt:lpstr>Growing through Daily Bible Reading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35</cp:revision>
  <dcterms:created xsi:type="dcterms:W3CDTF">2016-06-01T16:12:44Z</dcterms:created>
  <dcterms:modified xsi:type="dcterms:W3CDTF">2024-02-29T04:53:59Z</dcterms:modified>
</cp:coreProperties>
</file>