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281" r:id="rId3"/>
    <p:sldId id="319" r:id="rId4"/>
    <p:sldId id="259" r:id="rId5"/>
    <p:sldId id="267" r:id="rId6"/>
    <p:sldId id="320" r:id="rId7"/>
    <p:sldId id="321" r:id="rId8"/>
    <p:sldId id="322" r:id="rId9"/>
    <p:sldId id="323" r:id="rId10"/>
    <p:sldId id="286" r:id="rId11"/>
    <p:sldId id="324" r:id="rId12"/>
    <p:sldId id="325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04"/>
    <a:srgbClr val="577E08"/>
    <a:srgbClr val="4D7503"/>
    <a:srgbClr val="2C4402"/>
    <a:srgbClr val="A5F90F"/>
    <a:srgbClr val="009900"/>
    <a:srgbClr val="FFFFFF"/>
    <a:srgbClr val="2B3535"/>
    <a:srgbClr val="B6C4C4"/>
    <a:srgbClr val="678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21" autoAdjust="0"/>
    <p:restoredTop sz="94705" autoAdjust="0"/>
  </p:normalViewPr>
  <p:slideViewPr>
    <p:cSldViewPr>
      <p:cViewPr varScale="1">
        <p:scale>
          <a:sx n="72" d="100"/>
          <a:sy n="72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oberts" userId="44b460e36cddf5f6" providerId="LiveId" clId="{A849F2CC-75CB-4FD9-AB0A-0090DF01C746}"/>
    <pc:docChg chg="modSld">
      <pc:chgData name="Mark Roberts" userId="44b460e36cddf5f6" providerId="LiveId" clId="{A849F2CC-75CB-4FD9-AB0A-0090DF01C746}" dt="2024-02-27T21:05:51.477" v="5" actId="207"/>
      <pc:docMkLst>
        <pc:docMk/>
      </pc:docMkLst>
      <pc:sldChg chg="modSp">
        <pc:chgData name="Mark Roberts" userId="44b460e36cddf5f6" providerId="LiveId" clId="{A849F2CC-75CB-4FD9-AB0A-0090DF01C746}" dt="2024-02-27T21:05:09.265" v="0" actId="207"/>
        <pc:sldMkLst>
          <pc:docMk/>
          <pc:sldMk cId="1477129683" sldId="267"/>
        </pc:sldMkLst>
        <pc:spChg chg="mod">
          <ac:chgData name="Mark Roberts" userId="44b460e36cddf5f6" providerId="LiveId" clId="{A849F2CC-75CB-4FD9-AB0A-0090DF01C746}" dt="2024-02-27T21:05:09.265" v="0" actId="207"/>
          <ac:spMkLst>
            <pc:docMk/>
            <pc:sldMk cId="1477129683" sldId="267"/>
            <ac:spMk id="8" creationId="{41C7CAF8-61FB-6856-D87A-C52E893201FB}"/>
          </ac:spMkLst>
        </pc:spChg>
      </pc:sldChg>
      <pc:sldChg chg="modSp">
        <pc:chgData name="Mark Roberts" userId="44b460e36cddf5f6" providerId="LiveId" clId="{A849F2CC-75CB-4FD9-AB0A-0090DF01C746}" dt="2024-02-27T21:05:19.721" v="1" actId="207"/>
        <pc:sldMkLst>
          <pc:docMk/>
          <pc:sldMk cId="262465179" sldId="320"/>
        </pc:sldMkLst>
        <pc:spChg chg="mod">
          <ac:chgData name="Mark Roberts" userId="44b460e36cddf5f6" providerId="LiveId" clId="{A849F2CC-75CB-4FD9-AB0A-0090DF01C746}" dt="2024-02-27T21:05:19.721" v="1" actId="207"/>
          <ac:spMkLst>
            <pc:docMk/>
            <pc:sldMk cId="262465179" sldId="320"/>
            <ac:spMk id="8" creationId="{F13E7D11-17CF-9CC7-DFBA-44AD0292D735}"/>
          </ac:spMkLst>
        </pc:spChg>
      </pc:sldChg>
      <pc:sldChg chg="modSp">
        <pc:chgData name="Mark Roberts" userId="44b460e36cddf5f6" providerId="LiveId" clId="{A849F2CC-75CB-4FD9-AB0A-0090DF01C746}" dt="2024-02-27T21:05:30.324" v="2" actId="207"/>
        <pc:sldMkLst>
          <pc:docMk/>
          <pc:sldMk cId="2163842098" sldId="321"/>
        </pc:sldMkLst>
        <pc:spChg chg="mod">
          <ac:chgData name="Mark Roberts" userId="44b460e36cddf5f6" providerId="LiveId" clId="{A849F2CC-75CB-4FD9-AB0A-0090DF01C746}" dt="2024-02-27T21:05:30.324" v="2" actId="207"/>
          <ac:spMkLst>
            <pc:docMk/>
            <pc:sldMk cId="2163842098" sldId="321"/>
            <ac:spMk id="8" creationId="{25B76A49-2C67-CACE-9662-78A5C6F87AE9}"/>
          </ac:spMkLst>
        </pc:spChg>
      </pc:sldChg>
      <pc:sldChg chg="modSp">
        <pc:chgData name="Mark Roberts" userId="44b460e36cddf5f6" providerId="LiveId" clId="{A849F2CC-75CB-4FD9-AB0A-0090DF01C746}" dt="2024-02-27T21:05:37.467" v="3" actId="207"/>
        <pc:sldMkLst>
          <pc:docMk/>
          <pc:sldMk cId="3463904103" sldId="322"/>
        </pc:sldMkLst>
        <pc:spChg chg="mod">
          <ac:chgData name="Mark Roberts" userId="44b460e36cddf5f6" providerId="LiveId" clId="{A849F2CC-75CB-4FD9-AB0A-0090DF01C746}" dt="2024-02-27T21:05:37.467" v="3" actId="207"/>
          <ac:spMkLst>
            <pc:docMk/>
            <pc:sldMk cId="3463904103" sldId="322"/>
            <ac:spMk id="8" creationId="{FA07BE90-FBF7-BF42-15BB-D23C4939D11B}"/>
          </ac:spMkLst>
        </pc:spChg>
      </pc:sldChg>
      <pc:sldChg chg="modSp">
        <pc:chgData name="Mark Roberts" userId="44b460e36cddf5f6" providerId="LiveId" clId="{A849F2CC-75CB-4FD9-AB0A-0090DF01C746}" dt="2024-02-27T21:05:44.168" v="4" actId="207"/>
        <pc:sldMkLst>
          <pc:docMk/>
          <pc:sldMk cId="1954677178" sldId="323"/>
        </pc:sldMkLst>
        <pc:spChg chg="mod">
          <ac:chgData name="Mark Roberts" userId="44b460e36cddf5f6" providerId="LiveId" clId="{A849F2CC-75CB-4FD9-AB0A-0090DF01C746}" dt="2024-02-27T21:05:44.168" v="4" actId="207"/>
          <ac:spMkLst>
            <pc:docMk/>
            <pc:sldMk cId="1954677178" sldId="323"/>
            <ac:spMk id="8" creationId="{00F81819-0AE9-F6D5-5E0A-D111B007CC78}"/>
          </ac:spMkLst>
        </pc:spChg>
      </pc:sldChg>
      <pc:sldChg chg="modSp">
        <pc:chgData name="Mark Roberts" userId="44b460e36cddf5f6" providerId="LiveId" clId="{A849F2CC-75CB-4FD9-AB0A-0090DF01C746}" dt="2024-02-27T21:05:51.477" v="5" actId="207"/>
        <pc:sldMkLst>
          <pc:docMk/>
          <pc:sldMk cId="3619489876" sldId="324"/>
        </pc:sldMkLst>
        <pc:spChg chg="mod">
          <ac:chgData name="Mark Roberts" userId="44b460e36cddf5f6" providerId="LiveId" clId="{A849F2CC-75CB-4FD9-AB0A-0090DF01C746}" dt="2024-02-27T21:05:51.477" v="5" actId="207"/>
          <ac:spMkLst>
            <pc:docMk/>
            <pc:sldMk cId="3619489876" sldId="324"/>
            <ac:spMk id="8" creationId="{43E01B51-C330-BF25-FCD4-04C44B8152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9BA6-817D-4D35-9423-8F191FC34C6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73D0-5763-4C7D-BC5D-E95B837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473D0-5763-4C7D-BC5D-E95B837A48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2" name="Picture 100" descr="PPP_SNATU_TLE_Plant_In_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38800"/>
            <a:ext cx="11582400" cy="838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1E6E6-B000-4037-81D0-36BF3F09F4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676CA-5CE3-6CEC-379D-F993DFE2E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62400"/>
            <a:ext cx="12192000" cy="218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232F3D-E9B7-489E-AE13-BBF79A8354D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6A492-D1E0-779F-F6FB-DD84608E7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A06744-5DF3-6E89-96AC-8BAAEB5DB18E}"/>
              </a:ext>
            </a:extLst>
          </p:cNvPr>
          <p:cNvSpPr/>
          <p:nvPr userDrawn="1"/>
        </p:nvSpPr>
        <p:spPr>
          <a:xfrm>
            <a:off x="8940800" y="76200"/>
            <a:ext cx="29464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044624-D9C8-A7DD-6213-2F40C07368D0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4D7503"/>
              </a:gs>
              <a:gs pos="48000">
                <a:srgbClr val="577E08"/>
              </a:gs>
              <a:gs pos="100000">
                <a:srgbClr val="2C440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879F7-4D32-42A9-A554-47F5D321C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57040" y="136525"/>
            <a:ext cx="2362201" cy="91440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C443A774-0060-5D93-5C9E-3D9DA92A9DDF}"/>
              </a:ext>
            </a:extLst>
          </p:cNvPr>
          <p:cNvSpPr/>
          <p:nvPr userDrawn="1"/>
        </p:nvSpPr>
        <p:spPr>
          <a:xfrm rot="5400000">
            <a:off x="5379901" y="-33587"/>
            <a:ext cx="1444510" cy="1217968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5E3649-5C13-C858-3AC4-86D2C7C49F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4120" y="6169061"/>
            <a:ext cx="2673080" cy="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2DC2C-77A5-9A36-F3EE-496A98C3A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" y="0"/>
            <a:ext cx="12191999" cy="6172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41567D-BDFE-A991-1A3A-60BDCFF050D3}"/>
              </a:ext>
            </a:extLst>
          </p:cNvPr>
          <p:cNvSpPr/>
          <p:nvPr userDrawn="1"/>
        </p:nvSpPr>
        <p:spPr>
          <a:xfrm>
            <a:off x="9245600" y="76201"/>
            <a:ext cx="2540000" cy="1114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F2503-742C-D5E2-BC63-D789713CB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9060" y="870939"/>
            <a:ext cx="2673080" cy="396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0FC25-019B-279E-1ED8-BF1A561E2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489504" y="88158"/>
            <a:ext cx="1991296" cy="770824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2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BAE4D-5B91-1647-F6BA-CA53F3CB1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6172200"/>
            <a:ext cx="4435023" cy="58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89" y="1342162"/>
            <a:ext cx="1155911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8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F18CF-375B-CE92-9582-944A65583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22123"/>
            <a:ext cx="846198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6B6D5-5F32-271D-237F-66FE08444C55}"/>
              </a:ext>
            </a:extLst>
          </p:cNvPr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9000">
                <a:srgbClr val="70AC04"/>
              </a:gs>
              <a:gs pos="68000">
                <a:srgbClr val="577E08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97B58-7588-BDDB-CA96-0918AC86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73" y="5715000"/>
            <a:ext cx="12192000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657B9-0F50-7378-F2E6-565FE47B8854}"/>
              </a:ext>
            </a:extLst>
          </p:cNvPr>
          <p:cNvSpPr/>
          <p:nvPr/>
        </p:nvSpPr>
        <p:spPr>
          <a:xfrm>
            <a:off x="6705600" y="5715001"/>
            <a:ext cx="5486400" cy="114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2516C-A0B6-7341-49AD-439A1B1D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0"/>
          <a:stretch/>
        </p:blipFill>
        <p:spPr>
          <a:xfrm>
            <a:off x="9601200" y="5738090"/>
            <a:ext cx="2318423" cy="1047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A4D02-35E6-26E9-E915-68ACBBB2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971906"/>
            <a:ext cx="3637481" cy="685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1B9666-7655-1B92-11D3-05DBDD6D1A00}"/>
              </a:ext>
            </a:extLst>
          </p:cNvPr>
          <p:cNvCxnSpPr/>
          <p:nvPr userDrawn="1"/>
        </p:nvCxnSpPr>
        <p:spPr>
          <a:xfrm>
            <a:off x="0" y="40408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2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C25D9-7BE1-5C0A-74D9-835BE69B635A}"/>
              </a:ext>
            </a:extLst>
          </p:cNvPr>
          <p:cNvSpPr/>
          <p:nvPr userDrawn="1"/>
        </p:nvSpPr>
        <p:spPr>
          <a:xfrm>
            <a:off x="228600" y="5598919"/>
            <a:ext cx="11658600" cy="962025"/>
          </a:xfrm>
          <a:prstGeom prst="rect">
            <a:avLst/>
          </a:prstGeom>
          <a:solidFill>
            <a:srgbClr val="577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B3D91-1EA9-B197-B239-757213CB1B03}"/>
              </a:ext>
            </a:extLst>
          </p:cNvPr>
          <p:cNvSpPr/>
          <p:nvPr userDrawn="1"/>
        </p:nvSpPr>
        <p:spPr>
          <a:xfrm>
            <a:off x="152400" y="152400"/>
            <a:ext cx="11887200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A0F84-DC3A-1BCD-AD42-BC1EA1F1428C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F58B9-C276-58D8-80FC-BD2DC3B9E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06" y="5753407"/>
            <a:ext cx="5392994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05702-134C-C810-820C-8520C6D95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940413" y="5720471"/>
            <a:ext cx="1946787" cy="1004793"/>
          </a:xfrm>
          <a:prstGeom prst="ellipse">
            <a:avLst/>
          </a:prstGeom>
          <a:ln w="381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658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BF4A-9052-7E2F-C0CA-F672F7B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074BA5-8FB9-04D7-55E2-79808A593536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F3FED-E48E-CE0C-1034-047A8EC7C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918" y="1143000"/>
            <a:ext cx="11126164" cy="3974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CF1E98-3759-CB5C-D6C4-890DBE521001}"/>
              </a:ext>
            </a:extLst>
          </p:cNvPr>
          <p:cNvSpPr/>
          <p:nvPr userDrawn="1"/>
        </p:nvSpPr>
        <p:spPr>
          <a:xfrm>
            <a:off x="1828800" y="914400"/>
            <a:ext cx="8305800" cy="41148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776AE4-94E5-B505-024E-825D94EAAB7F}"/>
              </a:ext>
            </a:extLst>
          </p:cNvPr>
          <p:cNvGrpSpPr/>
          <p:nvPr userDrawn="1"/>
        </p:nvGrpSpPr>
        <p:grpSpPr>
          <a:xfrm>
            <a:off x="145026" y="0"/>
            <a:ext cx="11894574" cy="6858000"/>
            <a:chOff x="145026" y="0"/>
            <a:chExt cx="1189457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33B924-5318-35E2-8EAC-A6248772EB98}"/>
                </a:ext>
              </a:extLst>
            </p:cNvPr>
            <p:cNvSpPr/>
            <p:nvPr/>
          </p:nvSpPr>
          <p:spPr>
            <a:xfrm>
              <a:off x="1524000" y="0"/>
              <a:ext cx="9144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C25D9-7BE1-5C0A-74D9-835BE69B635A}"/>
                </a:ext>
              </a:extLst>
            </p:cNvPr>
            <p:cNvSpPr/>
            <p:nvPr/>
          </p:nvSpPr>
          <p:spPr>
            <a:xfrm>
              <a:off x="1828800" y="304800"/>
              <a:ext cx="10020300" cy="6248399"/>
            </a:xfrm>
            <a:prstGeom prst="rect">
              <a:avLst/>
            </a:prstGeom>
            <a:gradFill flip="none" rotWithShape="1">
              <a:gsLst>
                <a:gs pos="0">
                  <a:srgbClr val="70AC04">
                    <a:tint val="66000"/>
                    <a:satMod val="160000"/>
                  </a:srgbClr>
                </a:gs>
                <a:gs pos="50000">
                  <a:srgbClr val="70AC04">
                    <a:tint val="44500"/>
                    <a:satMod val="160000"/>
                  </a:srgbClr>
                </a:gs>
                <a:gs pos="100000">
                  <a:srgbClr val="70AC04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0A0F84-DC3A-1BCD-AD42-BC1EA1F1428C}"/>
                </a:ext>
              </a:extLst>
            </p:cNvPr>
            <p:cNvSpPr/>
            <p:nvPr/>
          </p:nvSpPr>
          <p:spPr>
            <a:xfrm>
              <a:off x="152400" y="152399"/>
              <a:ext cx="11887200" cy="6553200"/>
            </a:xfrm>
            <a:prstGeom prst="rect">
              <a:avLst/>
            </a:prstGeom>
            <a:noFill/>
            <a:ln w="3810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5AF776-E852-9D23-6541-25174E0122D5}"/>
                </a:ext>
              </a:extLst>
            </p:cNvPr>
            <p:cNvSpPr/>
            <p:nvPr/>
          </p:nvSpPr>
          <p:spPr>
            <a:xfrm>
              <a:off x="342900" y="335525"/>
              <a:ext cx="2514600" cy="62483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19857-7CDD-8BCC-D41F-372F87EBA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795"/>
            <a:stretch/>
          </p:blipFill>
          <p:spPr>
            <a:xfrm>
              <a:off x="342899" y="4152437"/>
              <a:ext cx="2028600" cy="18638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B92A5E-B9B9-5328-FAD4-B75D8099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26" y="6291265"/>
              <a:ext cx="2793257" cy="44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9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33D70-024F-6B6A-A037-4FCB9F069038}"/>
              </a:ext>
            </a:extLst>
          </p:cNvPr>
          <p:cNvSpPr/>
          <p:nvPr/>
        </p:nvSpPr>
        <p:spPr>
          <a:xfrm>
            <a:off x="114300" y="152400"/>
            <a:ext cx="11963400" cy="6553200"/>
          </a:xfrm>
          <a:prstGeom prst="rect">
            <a:avLst/>
          </a:prstGeom>
          <a:solidFill>
            <a:schemeClr val="tx2"/>
          </a:solidFill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E6C94B-5321-224E-0B33-F876A95DD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323556" y="1544637"/>
            <a:ext cx="7544888" cy="389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0A8A3C-5149-3415-CD11-33577B30ABF4}"/>
              </a:ext>
            </a:extLst>
          </p:cNvPr>
          <p:cNvSpPr/>
          <p:nvPr/>
        </p:nvSpPr>
        <p:spPr>
          <a:xfrm>
            <a:off x="1676400" y="1219200"/>
            <a:ext cx="8763000" cy="48006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Picture 181" descr="PPP_SNATU_PRT_Plant_In_Hand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1155911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6" r:id="rId5"/>
    <p:sldLayoutId id="2147483667" r:id="rId6"/>
    <p:sldLayoutId id="2147483655" r:id="rId7"/>
    <p:sldLayoutId id="2147483664" r:id="rId8"/>
    <p:sldLayoutId id="2147483665" r:id="rId9"/>
    <p:sldLayoutId id="2147483662" r:id="rId10"/>
    <p:sldLayoutId id="2147483663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E0327-29FE-0FD4-556A-08511468DD7A}"/>
              </a:ext>
            </a:extLst>
          </p:cNvPr>
          <p:cNvSpPr/>
          <p:nvPr/>
        </p:nvSpPr>
        <p:spPr>
          <a:xfrm>
            <a:off x="5943600" y="5987511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March 1-2-3,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31B12-F2CB-0001-5111-E046F4D9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039" r="62500" b="68641"/>
          <a:stretch/>
        </p:blipFill>
        <p:spPr>
          <a:xfrm>
            <a:off x="3200400" y="5943600"/>
            <a:ext cx="2578097" cy="618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D8271-3F60-7969-220B-11FD6C6F6482}"/>
              </a:ext>
            </a:extLst>
          </p:cNvPr>
          <p:cNvSpPr/>
          <p:nvPr/>
        </p:nvSpPr>
        <p:spPr>
          <a:xfrm>
            <a:off x="2362200" y="1143000"/>
            <a:ext cx="7772400" cy="434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C9281-E69D-4BBF-827D-9257C630C5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7677" r="28215" b="18754"/>
          <a:stretch/>
        </p:blipFill>
        <p:spPr>
          <a:xfrm rot="5400000">
            <a:off x="3347162" y="1080928"/>
            <a:ext cx="5770686" cy="469614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8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4F15-85E0-9BBD-98A4-F4AAF6BB8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EFDA5C5-8DCC-6437-4E5C-10E86D35B603}"/>
              </a:ext>
            </a:extLst>
          </p:cNvPr>
          <p:cNvSpPr txBox="1">
            <a:spLocks/>
          </p:cNvSpPr>
          <p:nvPr/>
        </p:nvSpPr>
        <p:spPr>
          <a:xfrm>
            <a:off x="1828800" y="457200"/>
            <a:ext cx="8153400" cy="4856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5. Work from a </a:t>
            </a:r>
            <a:b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deep trust in God that all will come out right.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01B51-C330-BF25-FCD4-04C44B815274}"/>
              </a:ext>
            </a:extLst>
          </p:cNvPr>
          <p:cNvSpPr/>
          <p:nvPr/>
        </p:nvSpPr>
        <p:spPr>
          <a:xfrm>
            <a:off x="8839200" y="165845"/>
            <a:ext cx="2590799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Rockwell Extra Bold" panose="020609030405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36194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60FA3-0C3B-ACDA-51C8-69BFA777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26F2C5-A940-77F9-D872-054E4CA5D8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667375"/>
            <a:ext cx="12192000" cy="10207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14368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60DE3-0459-8ABF-FC3B-C4D471730C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667375"/>
            <a:ext cx="12192000" cy="10207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7115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A67E7B-23F3-9152-3B0E-C7B37592B5EB}"/>
              </a:ext>
            </a:extLst>
          </p:cNvPr>
          <p:cNvSpPr/>
          <p:nvPr/>
        </p:nvSpPr>
        <p:spPr>
          <a:xfrm>
            <a:off x="2133600" y="1143000"/>
            <a:ext cx="8077200" cy="464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15" y="1066800"/>
            <a:ext cx="3232759" cy="374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645"/>
            <a:ext cx="2476563" cy="578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0"/>
          <a:stretch/>
        </p:blipFill>
        <p:spPr bwMode="auto">
          <a:xfrm>
            <a:off x="5791199" y="3507315"/>
            <a:ext cx="3086039" cy="282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/>
          <a:stretch/>
        </p:blipFill>
        <p:spPr>
          <a:xfrm>
            <a:off x="3124200" y="762000"/>
            <a:ext cx="4066176" cy="441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1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1645F0-BDFE-3026-BB50-E40B1842F9DE}"/>
              </a:ext>
            </a:extLst>
          </p:cNvPr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D4ACC19-6503-2003-2C45-610AB051BB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5867400"/>
            <a:ext cx="7620000" cy="6127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6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Paul’s day to day life …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6E6C841-3A08-1FC3-336E-11A4130E46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685799"/>
            <a:ext cx="11734800" cy="4651375"/>
          </a:xfrm>
          <a:noFill/>
        </p:spPr>
        <p:txBody>
          <a:bodyPr anchor="ctr" anchorCtr="0">
            <a:noAutofit/>
          </a:bodyPr>
          <a:lstStyle/>
          <a:p>
            <a:pPr marL="688975" indent="-433388">
              <a:lnSpc>
                <a:spcPts val="5400"/>
              </a:lnSpc>
              <a:buClr>
                <a:srgbClr val="336600"/>
              </a:buClr>
              <a:buFont typeface="Wingdings" panose="05000000000000000000" pitchFamily="2" charset="2"/>
              <a:buChar char="§"/>
            </a:pPr>
            <a:r>
              <a:rPr lang="en-US" sz="42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Not free of worry or stress</a:t>
            </a:r>
          </a:p>
          <a:p>
            <a:pPr marL="688975" indent="-433388">
              <a:lnSpc>
                <a:spcPts val="5400"/>
              </a:lnSpc>
              <a:buClr>
                <a:srgbClr val="336600"/>
              </a:buClr>
              <a:buFont typeface="Wingdings" panose="05000000000000000000" pitchFamily="2" charset="2"/>
              <a:buChar char="§"/>
            </a:pPr>
            <a:r>
              <a:rPr lang="en-US" sz="42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Many relationship issues and problems</a:t>
            </a:r>
          </a:p>
          <a:p>
            <a:pPr marL="688975" indent="-433388">
              <a:lnSpc>
                <a:spcPts val="5400"/>
              </a:lnSpc>
              <a:buClr>
                <a:srgbClr val="336600"/>
              </a:buClr>
              <a:buFont typeface="Wingdings" panose="05000000000000000000" pitchFamily="2" charset="2"/>
              <a:buChar char="§"/>
            </a:pPr>
            <a:r>
              <a:rPr lang="en-US" sz="42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His work often at risk as churches rejected him</a:t>
            </a:r>
          </a:p>
          <a:p>
            <a:pPr marL="688975" indent="-433388">
              <a:lnSpc>
                <a:spcPts val="5400"/>
              </a:lnSpc>
              <a:buClr>
                <a:srgbClr val="336600"/>
              </a:buClr>
              <a:buFont typeface="Wingdings" panose="05000000000000000000" pitchFamily="2" charset="2"/>
              <a:buChar char="§"/>
            </a:pPr>
            <a:r>
              <a:rPr lang="en-US" sz="42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Significant health issues</a:t>
            </a:r>
          </a:p>
          <a:p>
            <a:pPr marL="688975" indent="-433388">
              <a:lnSpc>
                <a:spcPts val="5400"/>
              </a:lnSpc>
              <a:buClr>
                <a:srgbClr val="336600"/>
              </a:buClr>
              <a:buFont typeface="Wingdings" panose="05000000000000000000" pitchFamily="2" charset="2"/>
              <a:buChar char="§"/>
            </a:pPr>
            <a:r>
              <a:rPr lang="en-US" sz="42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Life was difficult and hard</a:t>
            </a:r>
          </a:p>
          <a:p>
            <a:pPr marL="688975" indent="-433388">
              <a:lnSpc>
                <a:spcPts val="5400"/>
              </a:lnSpc>
              <a:buClr>
                <a:srgbClr val="336600"/>
              </a:buClr>
              <a:buFont typeface="Wingdings" panose="05000000000000000000" pitchFamily="2" charset="2"/>
              <a:buChar char="§"/>
            </a:pPr>
            <a:r>
              <a:rPr lang="en-US" sz="42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Plenty that provoked anxiety and fear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C07325-C3DB-E41C-D93A-072826DF2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10052268" y="5867400"/>
            <a:ext cx="1724319" cy="889971"/>
          </a:xfrm>
          <a:prstGeom prst="ellipse">
            <a:avLst/>
          </a:prstGeom>
          <a:ln w="381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2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D53923D-E098-55D1-8413-F58305D549BB}"/>
              </a:ext>
            </a:extLst>
          </p:cNvPr>
          <p:cNvSpPr txBox="1">
            <a:spLocks/>
          </p:cNvSpPr>
          <p:nvPr/>
        </p:nvSpPr>
        <p:spPr>
          <a:xfrm>
            <a:off x="1828800" y="457200"/>
            <a:ext cx="6888352" cy="4856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1. Get rid of </a:t>
            </a:r>
            <a:b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bitterness and </a:t>
            </a:r>
            <a:b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grudges.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7CAF8-61FB-6856-D87A-C52E893201FB}"/>
              </a:ext>
            </a:extLst>
          </p:cNvPr>
          <p:cNvSpPr/>
          <p:nvPr/>
        </p:nvSpPr>
        <p:spPr>
          <a:xfrm>
            <a:off x="8839200" y="165845"/>
            <a:ext cx="2590799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Rockwell Extra Bold" panose="020609030405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14771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7D4D3-07AD-7CBA-7C0A-CA6E34F17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BBD1CEC-B787-EA44-F9CF-ACD3163310E6}"/>
              </a:ext>
            </a:extLst>
          </p:cNvPr>
          <p:cNvSpPr txBox="1">
            <a:spLocks/>
          </p:cNvSpPr>
          <p:nvPr/>
        </p:nvSpPr>
        <p:spPr>
          <a:xfrm>
            <a:off x="1828800" y="457200"/>
            <a:ext cx="6888352" cy="4856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2. Don’t live </a:t>
            </a:r>
            <a:b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in the </a:t>
            </a:r>
            <a:b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past.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E7D11-17CF-9CC7-DFBA-44AD0292D735}"/>
              </a:ext>
            </a:extLst>
          </p:cNvPr>
          <p:cNvSpPr/>
          <p:nvPr/>
        </p:nvSpPr>
        <p:spPr>
          <a:xfrm>
            <a:off x="8839200" y="165845"/>
            <a:ext cx="2590799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Rockwell Extra Bold" panose="020609030405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2624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CC532-283A-4E7C-A3E4-34E8F7705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CD396B0-122F-4D78-00C0-EFED6062153B}"/>
              </a:ext>
            </a:extLst>
          </p:cNvPr>
          <p:cNvSpPr txBox="1">
            <a:spLocks/>
          </p:cNvSpPr>
          <p:nvPr/>
        </p:nvSpPr>
        <p:spPr>
          <a:xfrm>
            <a:off x="1828800" y="457200"/>
            <a:ext cx="7315200" cy="4856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3. Do what you </a:t>
            </a:r>
            <a:b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can, where you are, with what you have.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B76A49-2C67-CACE-9662-78A5C6F87AE9}"/>
              </a:ext>
            </a:extLst>
          </p:cNvPr>
          <p:cNvSpPr/>
          <p:nvPr/>
        </p:nvSpPr>
        <p:spPr>
          <a:xfrm>
            <a:off x="8839200" y="165845"/>
            <a:ext cx="2590799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Rockwell Extra Bold" panose="020609030405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21638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2F5D-72C7-CC2B-8B77-6063F2281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50332BD-07FA-2BE8-346C-D9F66B4C60A8}"/>
              </a:ext>
            </a:extLst>
          </p:cNvPr>
          <p:cNvSpPr txBox="1">
            <a:spLocks/>
          </p:cNvSpPr>
          <p:nvPr/>
        </p:nvSpPr>
        <p:spPr>
          <a:xfrm>
            <a:off x="1828800" y="457200"/>
            <a:ext cx="7315200" cy="4856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4. Build relationships and count on them.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7BE90-FBF7-BF42-15BB-D23C4939D11B}"/>
              </a:ext>
            </a:extLst>
          </p:cNvPr>
          <p:cNvSpPr/>
          <p:nvPr/>
        </p:nvSpPr>
        <p:spPr>
          <a:xfrm>
            <a:off x="8839200" y="165845"/>
            <a:ext cx="2590799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Rockwell Extra Bold" panose="020609030405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34639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D0AE1-4174-096E-4ED9-82A2BA81E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FB61970-117F-C856-514D-10730F825845}"/>
              </a:ext>
            </a:extLst>
          </p:cNvPr>
          <p:cNvSpPr txBox="1">
            <a:spLocks/>
          </p:cNvSpPr>
          <p:nvPr/>
        </p:nvSpPr>
        <p:spPr>
          <a:xfrm>
            <a:off x="1828800" y="457200"/>
            <a:ext cx="8153400" cy="4856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5. Work from a </a:t>
            </a:r>
            <a:b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deep trust in God that all will come out right.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81819-0AE9-F6D5-5E0A-D111B007CC78}"/>
              </a:ext>
            </a:extLst>
          </p:cNvPr>
          <p:cNvSpPr/>
          <p:nvPr/>
        </p:nvSpPr>
        <p:spPr>
          <a:xfrm>
            <a:off x="8839200" y="165845"/>
            <a:ext cx="2590799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Rockwell Extra Bold" panose="02060903040505020403" pitchFamily="18" charset="0"/>
              </a:rPr>
              <a:t>Growing in Peace of Mind</a:t>
            </a:r>
          </a:p>
        </p:txBody>
      </p:sp>
    </p:spTree>
    <p:extLst>
      <p:ext uri="{BB962C8B-B14F-4D97-AF65-F5344CB8AC3E}">
        <p14:creationId xmlns:p14="http://schemas.microsoft.com/office/powerpoint/2010/main" val="19546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PPP_SENVI_PRT_Plant_In_Hands">
  <a:themeElements>
    <a:clrScheme name="PPP_SABST_TXT_Vertex_Grid_Green 16">
      <a:dk1>
        <a:srgbClr val="000000"/>
      </a:dk1>
      <a:lt1>
        <a:srgbClr val="B2B2B2"/>
      </a:lt1>
      <a:dk2>
        <a:srgbClr val="FFFFFF"/>
      </a:dk2>
      <a:lt2>
        <a:srgbClr val="B2B2B2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ABST_TXT_Vertex_Grid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BST_TXT_Vertex_Grid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PPP_SENVI_PRT_Plant_In_Hands</Template>
  <TotalTime>868</TotalTime>
  <Words>166</Words>
  <Application>Microsoft Office PowerPoint</Application>
  <PresentationFormat>Widescreen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Bahnschrift SemiBold</vt:lpstr>
      <vt:lpstr>Bahnschrift SemiBold SemiConden</vt:lpstr>
      <vt:lpstr>Calibri</vt:lpstr>
      <vt:lpstr>Rockwell</vt:lpstr>
      <vt:lpstr>Rockwell Extra Bold</vt:lpstr>
      <vt:lpstr>Wingdings</vt:lpstr>
      <vt:lpstr>PPP_SENVI_PRT_Plant_In_Hands</vt:lpstr>
      <vt:lpstr>PowerPoint Presentation</vt:lpstr>
      <vt:lpstr>Growing in Peace of Mind</vt:lpstr>
      <vt:lpstr>PowerPoint Presentation</vt:lpstr>
      <vt:lpstr>Paul’s day to day life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Growing in Peace of Mind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43</cp:revision>
  <dcterms:created xsi:type="dcterms:W3CDTF">2016-06-01T16:12:44Z</dcterms:created>
  <dcterms:modified xsi:type="dcterms:W3CDTF">2024-02-29T04:56:27Z</dcterms:modified>
</cp:coreProperties>
</file>