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5" r:id="rId3"/>
    <p:sldId id="259" r:id="rId4"/>
    <p:sldId id="27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9"/>
  </p:normalViewPr>
  <p:slideViewPr>
    <p:cSldViewPr snapToGrid="0">
      <p:cViewPr varScale="1">
        <p:scale>
          <a:sx n="90" d="100"/>
          <a:sy n="90" d="100"/>
        </p:scale>
        <p:origin x="23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4624-5723-D26D-0D80-CCACD3472F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2C0FC-0D88-4899-691B-5BA28379C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65ACD-252B-CB6E-66D3-ECB115C3B21E}"/>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5" name="Footer Placeholder 4">
            <a:extLst>
              <a:ext uri="{FF2B5EF4-FFF2-40B4-BE49-F238E27FC236}">
                <a16:creationId xmlns:a16="http://schemas.microsoft.com/office/drawing/2014/main" id="{C0D277B9-0BB4-7B62-A061-F70DE4F1B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34594-5819-B4E5-E600-99009927D59D}"/>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157846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F7C4-E4B5-3AE6-5DE4-91BB967C6F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0E671-4A7C-8926-2A26-409B4C2EE4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2A2E2-02BF-0318-6516-9C083673BD28}"/>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5" name="Footer Placeholder 4">
            <a:extLst>
              <a:ext uri="{FF2B5EF4-FFF2-40B4-BE49-F238E27FC236}">
                <a16:creationId xmlns:a16="http://schemas.microsoft.com/office/drawing/2014/main" id="{2BBF9376-2406-BB5D-23E9-4D1ECD7AC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245A0-97FC-F630-D29B-35AA02E68A62}"/>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21241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75E5-6506-17A1-9AB0-03902F22F7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CFB2D0-BAA3-3869-2166-001ABA1781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E44F7-75C2-C015-AFBB-F988E5160818}"/>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5" name="Footer Placeholder 4">
            <a:extLst>
              <a:ext uri="{FF2B5EF4-FFF2-40B4-BE49-F238E27FC236}">
                <a16:creationId xmlns:a16="http://schemas.microsoft.com/office/drawing/2014/main" id="{12365EAE-5F31-8CBB-CB89-3EC7EC717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68F1F-603B-6A1C-EEFE-E0D572D2D171}"/>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171920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BFAA-EE82-837C-A515-0D854CB6C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BEF6D-B773-569C-1E41-4DB7959BD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BAD0E-C580-F861-607E-DEF1E027D9A8}"/>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5" name="Footer Placeholder 4">
            <a:extLst>
              <a:ext uri="{FF2B5EF4-FFF2-40B4-BE49-F238E27FC236}">
                <a16:creationId xmlns:a16="http://schemas.microsoft.com/office/drawing/2014/main" id="{B59057E5-0437-D36E-5E63-A4548EFD7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F9032-04A4-6A74-366A-AA084446A460}"/>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235443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3680-0671-8CD9-5812-A77C6563C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F52E0E-3435-F820-5B0E-55F405DB1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4098C-BF2E-6D13-611C-E46BD3AD93BA}"/>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5" name="Footer Placeholder 4">
            <a:extLst>
              <a:ext uri="{FF2B5EF4-FFF2-40B4-BE49-F238E27FC236}">
                <a16:creationId xmlns:a16="http://schemas.microsoft.com/office/drawing/2014/main" id="{B63FFC39-199F-68CB-2844-7A0D00290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1CBA8-A4D1-88F0-4F65-70620F60E2C9}"/>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239778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FFA7-D108-4CBF-2547-26DB89E70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AB2E1-1ACC-ACF9-38D4-7617B6E80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B518BC-B795-BF12-4E22-79B09B86C3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1FB7BB-D419-B859-DB8D-5BE58D5C4284}"/>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6" name="Footer Placeholder 5">
            <a:extLst>
              <a:ext uri="{FF2B5EF4-FFF2-40B4-BE49-F238E27FC236}">
                <a16:creationId xmlns:a16="http://schemas.microsoft.com/office/drawing/2014/main" id="{CB48D85C-5FBC-138B-F32C-BBFEDCA79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80943-780E-7600-C03E-D0E353AB08E3}"/>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230313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44A-A41A-5CCD-DD93-7F0AB1F190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DA98E4-20D0-D5ED-C151-87B465805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ABD947-0874-008B-1F0E-FB83BB5615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661B4-5610-60C2-4AF1-4B75F16C9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9D1590-50CD-A1D3-48D3-255959A2B6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74BA32-EFB4-716D-D993-7B496463BAA5}"/>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8" name="Footer Placeholder 7">
            <a:extLst>
              <a:ext uri="{FF2B5EF4-FFF2-40B4-BE49-F238E27FC236}">
                <a16:creationId xmlns:a16="http://schemas.microsoft.com/office/drawing/2014/main" id="{A8054170-EB80-C9C0-1303-10ABC48E9B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D1FC7-9208-8851-9DCC-2B718426AC0A}"/>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12149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4006-223E-8450-676D-3AFB55A8C7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A11C0-13BD-D30B-05E2-F88427336939}"/>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4" name="Footer Placeholder 3">
            <a:extLst>
              <a:ext uri="{FF2B5EF4-FFF2-40B4-BE49-F238E27FC236}">
                <a16:creationId xmlns:a16="http://schemas.microsoft.com/office/drawing/2014/main" id="{1B436105-162E-5BAF-CFB4-724E8048F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92A24-6292-33C6-106D-9DD9807EF582}"/>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426155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7622B8-A7D6-4896-9888-DC2106EBC859}"/>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3" name="Footer Placeholder 2">
            <a:extLst>
              <a:ext uri="{FF2B5EF4-FFF2-40B4-BE49-F238E27FC236}">
                <a16:creationId xmlns:a16="http://schemas.microsoft.com/office/drawing/2014/main" id="{53AFB247-0C20-04E4-D27A-CBB528723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373745-B0B6-655E-92CA-70B6511ED440}"/>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219948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1972-77A3-7417-8E86-E621B164A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9AB63C-392A-E3B7-E6E3-0D49D6F24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8D477C-BC77-BC9E-D5C4-969C11F4D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23E1B-4E05-8329-202D-54120556FAB3}"/>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6" name="Footer Placeholder 5">
            <a:extLst>
              <a:ext uri="{FF2B5EF4-FFF2-40B4-BE49-F238E27FC236}">
                <a16:creationId xmlns:a16="http://schemas.microsoft.com/office/drawing/2014/main" id="{14C07E41-A030-180E-23A8-A79F5091A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D4AA7C-1FC8-C452-7394-330BAC3BF1B6}"/>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84110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D287-F9EC-18A1-3873-B8325EA2FE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22468F-71D3-71A2-5920-C48899FF7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799446-AFCA-673A-5274-D63BEBE65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D2A27-FD4F-E1A9-2D57-88FACF749B8E}"/>
              </a:ext>
            </a:extLst>
          </p:cNvPr>
          <p:cNvSpPr>
            <a:spLocks noGrp="1"/>
          </p:cNvSpPr>
          <p:nvPr>
            <p:ph type="dt" sz="half" idx="10"/>
          </p:nvPr>
        </p:nvSpPr>
        <p:spPr/>
        <p:txBody>
          <a:bodyPr/>
          <a:lstStyle/>
          <a:p>
            <a:fld id="{DD959465-46CE-0B4D-B674-8140A040C591}" type="datetimeFigureOut">
              <a:rPr lang="en-US" smtClean="0"/>
              <a:t>3/13/24</a:t>
            </a:fld>
            <a:endParaRPr lang="en-US"/>
          </a:p>
        </p:txBody>
      </p:sp>
      <p:sp>
        <p:nvSpPr>
          <p:cNvPr id="6" name="Footer Placeholder 5">
            <a:extLst>
              <a:ext uri="{FF2B5EF4-FFF2-40B4-BE49-F238E27FC236}">
                <a16:creationId xmlns:a16="http://schemas.microsoft.com/office/drawing/2014/main" id="{1C6CB8F9-0D31-FEB3-F87D-EC98DDA227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5DA0F-691D-1EFB-0BFC-CCFF57AAD8F0}"/>
              </a:ext>
            </a:extLst>
          </p:cNvPr>
          <p:cNvSpPr>
            <a:spLocks noGrp="1"/>
          </p:cNvSpPr>
          <p:nvPr>
            <p:ph type="sldNum" sz="quarter" idx="12"/>
          </p:nvPr>
        </p:nvSpPr>
        <p:spPr/>
        <p:txBody>
          <a:bodyPr/>
          <a:lstStyle/>
          <a:p>
            <a:fld id="{6DC03224-F1AE-8941-AAA4-E8ECB88A693E}" type="slidenum">
              <a:rPr lang="en-US" smtClean="0"/>
              <a:t>‹#›</a:t>
            </a:fld>
            <a:endParaRPr lang="en-US"/>
          </a:p>
        </p:txBody>
      </p:sp>
    </p:spTree>
    <p:extLst>
      <p:ext uri="{BB962C8B-B14F-4D97-AF65-F5344CB8AC3E}">
        <p14:creationId xmlns:p14="http://schemas.microsoft.com/office/powerpoint/2010/main" val="254272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E04CC-BE71-45F7-9614-C6F975859A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3DF978-2BB9-DC4C-287B-83A9C88F2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FED9D-63C0-AF0E-04F3-59B0F4C2C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59465-46CE-0B4D-B674-8140A040C591}" type="datetimeFigureOut">
              <a:rPr lang="en-US" smtClean="0"/>
              <a:t>3/13/24</a:t>
            </a:fld>
            <a:endParaRPr lang="en-US"/>
          </a:p>
        </p:txBody>
      </p:sp>
      <p:sp>
        <p:nvSpPr>
          <p:cNvPr id="5" name="Footer Placeholder 4">
            <a:extLst>
              <a:ext uri="{FF2B5EF4-FFF2-40B4-BE49-F238E27FC236}">
                <a16:creationId xmlns:a16="http://schemas.microsoft.com/office/drawing/2014/main" id="{4068BC5C-0DF8-D52B-4067-E0F0501B4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12D51-620C-3AE3-0509-BC9DDE8F8D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03224-F1AE-8941-AAA4-E8ECB88A693E}" type="slidenum">
              <a:rPr lang="en-US" smtClean="0"/>
              <a:t>‹#›</a:t>
            </a:fld>
            <a:endParaRPr lang="en-US"/>
          </a:p>
        </p:txBody>
      </p:sp>
    </p:spTree>
    <p:extLst>
      <p:ext uri="{BB962C8B-B14F-4D97-AF65-F5344CB8AC3E}">
        <p14:creationId xmlns:p14="http://schemas.microsoft.com/office/powerpoint/2010/main" val="185274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2BF-1FFA-D139-0F2C-91A3A00CFF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49892B-A30A-94B6-C010-D4E16B3364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E641D2-74BA-0BA7-3B11-530FDDC3D7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55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Lost…”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What’s The Context Of The Parable?</a:t>
            </a:r>
          </a:p>
        </p:txBody>
      </p:sp>
      <p:sp>
        <p:nvSpPr>
          <p:cNvPr id="15" name="TextBox 14">
            <a:extLst>
              <a:ext uri="{FF2B5EF4-FFF2-40B4-BE49-F238E27FC236}">
                <a16:creationId xmlns:a16="http://schemas.microsoft.com/office/drawing/2014/main" id="{91412059-3152-7EA9-9051-C17789541C5A}"/>
              </a:ext>
            </a:extLst>
          </p:cNvPr>
          <p:cNvSpPr txBox="1"/>
          <p:nvPr/>
        </p:nvSpPr>
        <p:spPr>
          <a:xfrm>
            <a:off x="549275" y="2241117"/>
            <a:ext cx="11060506" cy="156966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“Now all the tax collectors and the sinners were coming near Him to listen to Him. 2 Both the Pharisees and the scribes began to grumble, saying, “This man receives sinners and eats with them.”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Luke 15:1-2</a:t>
            </a:r>
          </a:p>
        </p:txBody>
      </p:sp>
      <p:sp>
        <p:nvSpPr>
          <p:cNvPr id="16" name="TextBox 15">
            <a:extLst>
              <a:ext uri="{FF2B5EF4-FFF2-40B4-BE49-F238E27FC236}">
                <a16:creationId xmlns:a16="http://schemas.microsoft.com/office/drawing/2014/main" id="{C3D6A6DF-B9EE-3BEB-15DC-1B9E9887ED70}"/>
              </a:ext>
            </a:extLst>
          </p:cNvPr>
          <p:cNvSpPr txBox="1"/>
          <p:nvPr/>
        </p:nvSpPr>
        <p:spPr>
          <a:xfrm>
            <a:off x="582220" y="2663331"/>
            <a:ext cx="10055142" cy="2677656"/>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“The following parables were spoken to the Pharisees and scribes who complained. The religious leaders of Jesus’ day divided humanity into two classes: the unclean and the righteous. They decided to live, as much as possible, in complete separation from the unclean. Some rabbis of Jesus day took this idea so seriously that they refused to teach the unclean God’s word. “Let not a man associate with the wicked, not even to bring him the law.” </a:t>
            </a:r>
          </a:p>
        </p:txBody>
      </p:sp>
      <p:sp>
        <p:nvSpPr>
          <p:cNvPr id="7" name="TextBox 6">
            <a:extLst>
              <a:ext uri="{FF2B5EF4-FFF2-40B4-BE49-F238E27FC236}">
                <a16:creationId xmlns:a16="http://schemas.microsoft.com/office/drawing/2014/main" id="{6B25CDEC-3244-D279-9A86-91F701D827E0}"/>
              </a:ext>
            </a:extLst>
          </p:cNvPr>
          <p:cNvSpPr txBox="1"/>
          <p:nvPr/>
        </p:nvSpPr>
        <p:spPr>
          <a:xfrm>
            <a:off x="591311" y="2241117"/>
            <a:ext cx="10917988" cy="341632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“10 Then it happened that as Jesus was reclining at the table in the house, behold, many tax collectors and sinners came and were dining with Jesus and His disciples. 11 When the Pharisees saw this, they said to His disciples, “Why is your Teacher eating with the tax collectors and sinners?” 12 But when Jesus heard this, He said, “It is not those who are healthy who need a physician, but those who are sick. 13 But go and learn what this means: ‘I desire compassion, and not sacrifice,’ for I did not come to call the righteous, but sinners.”</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9:10-13 </a:t>
            </a:r>
          </a:p>
        </p:txBody>
      </p:sp>
    </p:spTree>
    <p:extLst>
      <p:ext uri="{BB962C8B-B14F-4D97-AF65-F5344CB8AC3E}">
        <p14:creationId xmlns:p14="http://schemas.microsoft.com/office/powerpoint/2010/main" val="3391678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xit" presetSubtype="21" fill="hold" grpId="1" nodeType="withEffect">
                                  <p:stCondLst>
                                    <p:cond delay="0"/>
                                  </p:stCondLst>
                                  <p:childTnLst>
                                    <p:animEffect transition="out" filter="barn(inVertical)">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xit" presetSubtype="21" fill="hold" grpId="1" nodeType="withEffect">
                                  <p:stCondLst>
                                    <p:cond delay="0"/>
                                  </p:stCondLst>
                                  <p:childTnLst>
                                    <p:animEffect transition="out" filter="barn(inVertical)">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Lost…”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Meaning &amp; Application: </a:t>
            </a:r>
          </a:p>
        </p:txBody>
      </p:sp>
      <p:sp>
        <p:nvSpPr>
          <p:cNvPr id="8" name="TextBox 7">
            <a:extLst>
              <a:ext uri="{FF2B5EF4-FFF2-40B4-BE49-F238E27FC236}">
                <a16:creationId xmlns:a16="http://schemas.microsoft.com/office/drawing/2014/main" id="{C72E1D00-DE97-42B6-D78E-220B3C83B6EB}"/>
              </a:ext>
            </a:extLst>
          </p:cNvPr>
          <p:cNvSpPr txBox="1"/>
          <p:nvPr/>
        </p:nvSpPr>
        <p:spPr>
          <a:xfrm>
            <a:off x="724738" y="2096401"/>
            <a:ext cx="5962389" cy="461665"/>
          </a:xfrm>
          <a:prstGeom prst="rect">
            <a:avLst/>
          </a:prstGeom>
          <a:noFill/>
        </p:spPr>
        <p:txBody>
          <a:bodyPr wrap="square" rtlCol="0">
            <a:spAutoFit/>
          </a:bodyPr>
          <a:lstStyle/>
          <a:p>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Jesus’ 2 Message To The Pharisees: </a:t>
            </a:r>
          </a:p>
        </p:txBody>
      </p:sp>
      <p:sp>
        <p:nvSpPr>
          <p:cNvPr id="9" name="TextBox 8">
            <a:extLst>
              <a:ext uri="{FF2B5EF4-FFF2-40B4-BE49-F238E27FC236}">
                <a16:creationId xmlns:a16="http://schemas.microsoft.com/office/drawing/2014/main" id="{2EBC7515-1CAB-5C4C-95BA-FB005D768925}"/>
              </a:ext>
            </a:extLst>
          </p:cNvPr>
          <p:cNvSpPr txBox="1"/>
          <p:nvPr/>
        </p:nvSpPr>
        <p:spPr>
          <a:xfrm>
            <a:off x="862524" y="2547679"/>
            <a:ext cx="11003799"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Lost People Are Unimaginably Valuable In The Eyes Of God </a:t>
            </a:r>
          </a:p>
        </p:txBody>
      </p:sp>
      <p:sp>
        <p:nvSpPr>
          <p:cNvPr id="11" name="TextBox 10">
            <a:extLst>
              <a:ext uri="{FF2B5EF4-FFF2-40B4-BE49-F238E27FC236}">
                <a16:creationId xmlns:a16="http://schemas.microsoft.com/office/drawing/2014/main" id="{3E5E2245-36E6-06C4-FD05-86F31CD4CF8A}"/>
              </a:ext>
            </a:extLst>
          </p:cNvPr>
          <p:cNvSpPr txBox="1"/>
          <p:nvPr/>
        </p:nvSpPr>
        <p:spPr>
          <a:xfrm>
            <a:off x="862523" y="3336069"/>
            <a:ext cx="11003800"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Lost People Are So Valuable That God Will Find &amp; Rescue Them </a:t>
            </a:r>
          </a:p>
        </p:txBody>
      </p:sp>
      <p:sp>
        <p:nvSpPr>
          <p:cNvPr id="7" name="TextBox 6">
            <a:extLst>
              <a:ext uri="{FF2B5EF4-FFF2-40B4-BE49-F238E27FC236}">
                <a16:creationId xmlns:a16="http://schemas.microsoft.com/office/drawing/2014/main" id="{7A5EADCF-CC54-C2B9-3842-FCE05D80AD4D}"/>
              </a:ext>
            </a:extLst>
          </p:cNvPr>
          <p:cNvSpPr txBox="1"/>
          <p:nvPr/>
        </p:nvSpPr>
        <p:spPr>
          <a:xfrm>
            <a:off x="905429" y="4031272"/>
            <a:ext cx="10917988" cy="1938992"/>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“Many rabbis of that time believed that God received the sinner who came to Him the right way. But in the parable of the shepherd and the sheep, Jesus taught that God actively seeks out the lost. He does not grudgingly receive the lost; instead, He searches after them. God finds the sinner more than the sinner does find God.”</a:t>
            </a:r>
            <a:endPar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endParaRPr>
          </a:p>
        </p:txBody>
      </p:sp>
      <p:sp>
        <p:nvSpPr>
          <p:cNvPr id="10" name="TextBox 9">
            <a:extLst>
              <a:ext uri="{FF2B5EF4-FFF2-40B4-BE49-F238E27FC236}">
                <a16:creationId xmlns:a16="http://schemas.microsoft.com/office/drawing/2014/main" id="{D1FE1445-C41F-D660-3334-305044E67EB2}"/>
              </a:ext>
            </a:extLst>
          </p:cNvPr>
          <p:cNvSpPr txBox="1"/>
          <p:nvPr/>
        </p:nvSpPr>
        <p:spPr>
          <a:xfrm>
            <a:off x="787265" y="4267329"/>
            <a:ext cx="9186616" cy="523220"/>
          </a:xfrm>
          <a:prstGeom prst="rect">
            <a:avLst/>
          </a:prstGeom>
          <a:solidFill>
            <a:schemeClr val="accent1">
              <a:lumMod val="50000"/>
            </a:schemeClr>
          </a:solidFill>
          <a:ln>
            <a:solidFill>
              <a:schemeClr val="bg2">
                <a:lumMod val="25000"/>
              </a:schemeClr>
            </a:solidFill>
          </a:ln>
        </p:spPr>
        <p:txBody>
          <a:bodyPr wrap="square" rtlCol="0">
            <a:spAutoFit/>
          </a:bodyPr>
          <a:lstStyle/>
          <a:p>
            <a:r>
              <a:rPr lang="en-US" sz="2800" b="1" dirty="0">
                <a:solidFill>
                  <a:schemeClr val="bg1"/>
                </a:solidFill>
                <a:latin typeface="Nexa Bold" panose="02000000000000000000" pitchFamily="2" charset="0"/>
              </a:rPr>
              <a:t>Question: Do I View Lost People The Way God Does? </a:t>
            </a:r>
          </a:p>
        </p:txBody>
      </p:sp>
    </p:spTree>
    <p:extLst>
      <p:ext uri="{BB962C8B-B14F-4D97-AF65-F5344CB8AC3E}">
        <p14:creationId xmlns:p14="http://schemas.microsoft.com/office/powerpoint/2010/main" val="2590761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xit" presetSubtype="21" fill="hold" grpId="1" nodeType="withEffect">
                                  <p:stCondLst>
                                    <p:cond delay="0"/>
                                  </p:stCondLst>
                                  <p:childTnLst>
                                    <p:animEffect transition="out" filter="barn(inVertic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P spid="7"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Lost…”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Meaning &amp; Application</a:t>
            </a:r>
          </a:p>
        </p:txBody>
      </p:sp>
      <p:sp>
        <p:nvSpPr>
          <p:cNvPr id="14" name="TextBox 13">
            <a:extLst>
              <a:ext uri="{FF2B5EF4-FFF2-40B4-BE49-F238E27FC236}">
                <a16:creationId xmlns:a16="http://schemas.microsoft.com/office/drawing/2014/main" id="{A8F747C5-A950-933A-3E92-28EB1AB4BB73}"/>
              </a:ext>
            </a:extLst>
          </p:cNvPr>
          <p:cNvSpPr txBox="1"/>
          <p:nvPr/>
        </p:nvSpPr>
        <p:spPr>
          <a:xfrm>
            <a:off x="1108550" y="4002159"/>
            <a:ext cx="10373960" cy="1938992"/>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“The older brother was unappreciative of all he did have. “Every day he had his father’s company, and the blessed society of home. His father’s love was round about him constantly, and everything the father had was his.” (Morrison) Yet, “The proud and the self-righteous always feel that they are not treated as well as they deserve.” </a:t>
            </a:r>
          </a:p>
        </p:txBody>
      </p:sp>
      <p:sp>
        <p:nvSpPr>
          <p:cNvPr id="8" name="TextBox 7">
            <a:extLst>
              <a:ext uri="{FF2B5EF4-FFF2-40B4-BE49-F238E27FC236}">
                <a16:creationId xmlns:a16="http://schemas.microsoft.com/office/drawing/2014/main" id="{DE06AD00-A6F5-91AE-5AAB-7D5200923909}"/>
              </a:ext>
            </a:extLst>
          </p:cNvPr>
          <p:cNvSpPr txBox="1"/>
          <p:nvPr/>
        </p:nvSpPr>
        <p:spPr>
          <a:xfrm>
            <a:off x="857498" y="2254849"/>
            <a:ext cx="6814890" cy="461665"/>
          </a:xfrm>
          <a:prstGeom prst="rect">
            <a:avLst/>
          </a:prstGeom>
          <a:noFill/>
        </p:spPr>
        <p:txBody>
          <a:bodyPr wrap="square" rtlCol="0">
            <a:spAutoFit/>
          </a:bodyPr>
          <a:lstStyle/>
          <a:p>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How Do We Not Become The Older Brother: </a:t>
            </a:r>
          </a:p>
        </p:txBody>
      </p:sp>
      <p:sp>
        <p:nvSpPr>
          <p:cNvPr id="9" name="TextBox 8">
            <a:extLst>
              <a:ext uri="{FF2B5EF4-FFF2-40B4-BE49-F238E27FC236}">
                <a16:creationId xmlns:a16="http://schemas.microsoft.com/office/drawing/2014/main" id="{0B627144-B827-6337-5DF3-91375D15FF94}"/>
              </a:ext>
            </a:extLst>
          </p:cNvPr>
          <p:cNvSpPr txBox="1"/>
          <p:nvPr/>
        </p:nvSpPr>
        <p:spPr>
          <a:xfrm>
            <a:off x="1122279" y="2829180"/>
            <a:ext cx="8236034" cy="954107"/>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He Failed To Appreciate What Was His Instead He Focused On What His Brother Got </a:t>
            </a:r>
          </a:p>
        </p:txBody>
      </p:sp>
    </p:spTree>
    <p:extLst>
      <p:ext uri="{BB962C8B-B14F-4D97-AF65-F5344CB8AC3E}">
        <p14:creationId xmlns:p14="http://schemas.microsoft.com/office/powerpoint/2010/main" val="625858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491</Words>
  <Application>Microsoft Macintosh PowerPoint</Application>
  <PresentationFormat>Widescreen</PresentationFormat>
  <Paragraphs>19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2024-03-13T16:03:00Z</dcterms:created>
  <dcterms:modified xsi:type="dcterms:W3CDTF">2024-03-13T16:23:26Z</dcterms:modified>
</cp:coreProperties>
</file>