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4" r:id="rId5"/>
    <p:sldId id="265" r:id="rId6"/>
    <p:sldId id="267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637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5"/>
  </p:normalViewPr>
  <p:slideViewPr>
    <p:cSldViewPr snapToGrid="0">
      <p:cViewPr varScale="1">
        <p:scale>
          <a:sx n="90" d="100"/>
          <a:sy n="90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F52C7-0D8B-A54C-9B37-F92B576035E9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0196-1BE7-B049-B8D0-FC772BB73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9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4E78D-EAB4-F145-9F61-333B41F2FB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2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E398-1EEF-4406-5FB2-E3172F01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AE18F-3041-FEE3-6270-EBAB6E254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CB542-B37C-9AB6-D28B-09067585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15058-9541-707A-D27E-ADFED2B2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E03F-8428-217C-6C69-3DA0EF6C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2527-8A3D-5DF4-7B84-A8547484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DCE2F-06F9-90AF-659C-350F7C47D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A6F0E-3A40-0601-BAFD-ADEF839E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D3431-41CF-DF68-AA96-A71AEB1F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B6A48-BDFA-AF32-ACF0-B3BE7A3E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BD165-6D58-E2F3-ADF9-BA8CC784C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14A4-9B7E-51EC-22CC-3EACF38BF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CC5DE-ACB3-FF0F-21B2-8A00CFD8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4ED64-95EB-D1AB-6E1B-AD95F834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AC4-E632-185B-7C0B-F0163C56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3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C5DE-B7C1-E32A-FEB5-B7F7F871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8521-DB5D-689E-D47D-2F4B19BB6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BE784-E487-A610-3795-F1151DCC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27941-366D-DBA5-8D17-8E644BFB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DEFE-220E-E4DD-6623-5B070847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AE98-FF00-CD7C-9CA3-9659607A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D4397-E745-528B-4519-94B74429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69F4-806A-08B9-B103-0CFA7A80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86183-B847-0FDC-98A2-0F7AFDB3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05FCE-C00F-AC6F-EB63-34C5C0F0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1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8F2-9234-3882-1F3B-7D83ED3A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A663-CDDD-8D47-F323-9C27FE34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2823A-5C17-D217-3C64-C3A225035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1DFA3-A768-8086-1795-610D115D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2387F-D256-9BB3-3C49-E3575984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D6D87-D8D0-5424-BC36-A66E9B1A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3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D689-7A62-1AA5-8929-6E40F75E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6DAAE-C5D9-8E5D-12C2-26CCEEA38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A8D7E-AEE5-D1EC-0AFB-C18BC131E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017FB-506B-05AD-7AA8-6B0EBF402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4BB5B-6A9D-AA59-073D-FD202EB1B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04C17-00E8-4CBF-3EC8-8A9CD3D9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1ABF7-2061-8604-972F-E9AF40F5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6C4E0-C98D-7C7B-EC53-548B5D74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583E-0C3F-616B-CE11-7A0F1986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0F866-49C1-2E3E-E59B-8213D688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4EA42-71D1-337F-123B-2D23FDA7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0BABD-C01A-C37D-C5E8-820FD0B0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0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1B6CA-E311-3A60-1817-FCAF1CA9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6CC22-5219-FEFD-868B-307D6792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1C9D7-7C97-4C7D-711D-36DD4FBA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1EA9-FCD6-27E0-F770-AE3171F7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EC62-E3AC-ECCD-EAEB-C5CCD2AF4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D9C4-BC22-D8AF-ABF7-7E73B3CE3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2CEFC-40B6-29CB-FC48-0C7B3D6F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A8B48-B7A7-95E5-B1EB-1D9C4302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66348-A6D9-39C0-0066-31862CA8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9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05A8-93B5-DB30-12D1-1717E81A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A2D58-92AD-5850-2B65-BFC9AEBA9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52419-1DCD-ABB6-BD39-B7E7C637C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19386-1F5B-1718-E587-9C37C632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F1B96-6B33-418E-D92D-EC558934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9535E-143F-232A-61A5-FF5BDA2A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1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CA750-93DF-1275-D0D6-4EE48CC3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09613-5A69-FD93-EF49-2F91E0514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5C76F-F5C3-06A9-C84B-AE6103DC8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B42B-7338-1B4D-ADF0-343860CDF6C6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DD020-6E50-84C5-CBB4-620D6296C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C618-6662-8CDC-9A66-77682687F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4579-9DAA-B746-8C71-114967CFD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1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C76A-BE63-417C-697E-E722BF407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3BCE1-ABA7-B7BF-F8BD-2060BF0C40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F2452-49E5-6E7A-E209-2FDCACD9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4"/>
            <a:ext cx="12192000" cy="6853451"/>
          </a:xfrm>
          <a:prstGeom prst="rect">
            <a:avLst/>
          </a:prstGeom>
          <a:scene3d>
            <a:camera prst="orthographicFront"/>
            <a:lightRig rig="twoPt" dir="t"/>
          </a:scene3d>
          <a:sp3d prstMaterial="dkEdge"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1837DF-2C79-FA6F-AECA-E742579889B3}"/>
              </a:ext>
            </a:extLst>
          </p:cNvPr>
          <p:cNvSpPr txBox="1"/>
          <p:nvPr/>
        </p:nvSpPr>
        <p:spPr>
          <a:xfrm>
            <a:off x="707981" y="5257800"/>
            <a:ext cx="11001506" cy="954107"/>
          </a:xfrm>
          <a:prstGeom prst="rect">
            <a:avLst/>
          </a:prstGeom>
          <a:solidFill>
            <a:srgbClr val="3042EA"/>
          </a:solidFill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“Trader Joe’s Chicken Soup Dumplings Recalled For Possibly Containing Permanent Marker Plastic.”</a:t>
            </a:r>
          </a:p>
        </p:txBody>
      </p:sp>
    </p:spTree>
    <p:extLst>
      <p:ext uri="{BB962C8B-B14F-4D97-AF65-F5344CB8AC3E}">
        <p14:creationId xmlns:p14="http://schemas.microsoft.com/office/powerpoint/2010/main" val="31172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45BD1-A5F9-04B1-B897-A1C2C52C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709D26-C0EA-4942-FA6F-006CCBA3FB96}"/>
              </a:ext>
            </a:extLst>
          </p:cNvPr>
          <p:cNvSpPr txBox="1"/>
          <p:nvPr/>
        </p:nvSpPr>
        <p:spPr>
          <a:xfrm>
            <a:off x="1990594" y="2046239"/>
            <a:ext cx="8544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“19 Those whom I love, I reprove and discipline; therefore be zealous and repent. 20 Behold, I stand at the door and knock; if anyone hears My voice and opens the door, I will come in to him and will dine with him, and he with Me. 21 He who overcomes, I will grant to him to sit down with Me on My throne, as I also overcame and sat down with My Father on His throne. 22 He who has an ear, let him hear what the Spirit says to the churches 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Revelation 3:19-21</a:t>
            </a:r>
          </a:p>
        </p:txBody>
      </p:sp>
    </p:spTree>
    <p:extLst>
      <p:ext uri="{BB962C8B-B14F-4D97-AF65-F5344CB8AC3E}">
        <p14:creationId xmlns:p14="http://schemas.microsoft.com/office/powerpoint/2010/main" val="1981201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45BD1-A5F9-04B1-B897-A1C2C52C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2"/>
            <a:ext cx="12192000" cy="6853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E8A31-ADA4-6639-CE07-BE0BD0B462F2}"/>
              </a:ext>
            </a:extLst>
          </p:cNvPr>
          <p:cNvSpPr txBox="1"/>
          <p:nvPr/>
        </p:nvSpPr>
        <p:spPr>
          <a:xfrm>
            <a:off x="159511" y="2017102"/>
            <a:ext cx="939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Thyatira’s Performance Review: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2299-83D5-6695-CB67-DA785CE6BC54}"/>
              </a:ext>
            </a:extLst>
          </p:cNvPr>
          <p:cNvSpPr txBox="1"/>
          <p:nvPr/>
        </p:nvSpPr>
        <p:spPr>
          <a:xfrm>
            <a:off x="319022" y="2478767"/>
            <a:ext cx="9398826" cy="523220"/>
          </a:xfrm>
          <a:prstGeom prst="rect">
            <a:avLst/>
          </a:prstGeom>
          <a:solidFill>
            <a:srgbClr val="3042EA"/>
          </a:solidFill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The Local Church Jesus Wants Is A Working Church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7F58D-56C1-4C6F-C8ED-46EE890DBFAE}"/>
              </a:ext>
            </a:extLst>
          </p:cNvPr>
          <p:cNvSpPr txBox="1"/>
          <p:nvPr/>
        </p:nvSpPr>
        <p:spPr>
          <a:xfrm>
            <a:off x="5392047" y="3493262"/>
            <a:ext cx="6638793" cy="1569660"/>
          </a:xfrm>
          <a:prstGeom prst="rect">
            <a:avLst/>
          </a:prstGeom>
          <a:solidFill>
            <a:srgbClr val="2C2C2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“19 ‘I know your deeds, and your love and faith and service and perseverance, and that your deeds of late are greater than at first 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Revelation 2:19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6B23C-3184-9E3D-7C3E-6529FABC89B0}"/>
              </a:ext>
            </a:extLst>
          </p:cNvPr>
          <p:cNvSpPr txBox="1"/>
          <p:nvPr/>
        </p:nvSpPr>
        <p:spPr>
          <a:xfrm>
            <a:off x="354153" y="3193756"/>
            <a:ext cx="4664282" cy="954107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The Work Of Supporting &amp; Encouraging Saints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C4663-D577-527A-7D54-B71C076A90C2}"/>
              </a:ext>
            </a:extLst>
          </p:cNvPr>
          <p:cNvSpPr txBox="1"/>
          <p:nvPr/>
        </p:nvSpPr>
        <p:spPr>
          <a:xfrm>
            <a:off x="354153" y="4377607"/>
            <a:ext cx="4664282" cy="954107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The Work Of Learning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The Scriptures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8B0AD-586A-DF3F-1856-DABC6A3E9E45}"/>
              </a:ext>
            </a:extLst>
          </p:cNvPr>
          <p:cNvSpPr txBox="1"/>
          <p:nvPr/>
        </p:nvSpPr>
        <p:spPr>
          <a:xfrm>
            <a:off x="5285820" y="3001987"/>
            <a:ext cx="6638793" cy="2677656"/>
          </a:xfrm>
          <a:prstGeom prst="rect">
            <a:avLst/>
          </a:prstGeom>
          <a:solidFill>
            <a:srgbClr val="2C2C2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“15 You yourselves also know, Philippians, that at the first preaching of the gospel, after I left Macedonia, no church shared with me in the matter of giving and receiving but you alone; 16 for even in Thessalonica you sent a gift more than once for my needs 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Philippians 4:14-16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9A636-0F7C-7B45-EB2A-22FB6A8E1EF0}"/>
              </a:ext>
            </a:extLst>
          </p:cNvPr>
          <p:cNvSpPr txBox="1"/>
          <p:nvPr/>
        </p:nvSpPr>
        <p:spPr>
          <a:xfrm>
            <a:off x="5285820" y="3525478"/>
            <a:ext cx="6638793" cy="1200329"/>
          </a:xfrm>
          <a:prstGeom prst="rect">
            <a:avLst/>
          </a:prstGeom>
          <a:solidFill>
            <a:srgbClr val="2C2C2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“2 Bear one another's burdens, and so fulfill the law of Christ.”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Galatians 6:2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5FDC9-3BA8-37D9-D2D8-275ABD750007}"/>
              </a:ext>
            </a:extLst>
          </p:cNvPr>
          <p:cNvSpPr txBox="1"/>
          <p:nvPr/>
        </p:nvSpPr>
        <p:spPr>
          <a:xfrm>
            <a:off x="5338933" y="3638594"/>
            <a:ext cx="6638793" cy="1200329"/>
          </a:xfrm>
          <a:prstGeom prst="rect">
            <a:avLst/>
          </a:prstGeom>
          <a:solidFill>
            <a:srgbClr val="2C2C2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“42 They were continually devoting themselves to the apostles’ teaching.”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Acts 2:42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59BC2-AB14-7C0B-3F21-5F054F1871E1}"/>
              </a:ext>
            </a:extLst>
          </p:cNvPr>
          <p:cNvSpPr txBox="1"/>
          <p:nvPr/>
        </p:nvSpPr>
        <p:spPr>
          <a:xfrm>
            <a:off x="5285820" y="3308596"/>
            <a:ext cx="6638793" cy="1938992"/>
          </a:xfrm>
          <a:prstGeom prst="rect">
            <a:avLst/>
          </a:prstGeom>
          <a:solidFill>
            <a:srgbClr val="2C2C2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“10 so that you will walk in a manner worthy of the Lord, to please Him in all respects, bearing fruit in every good work and increasing in the knowledge of God.”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Colossians 1:10</a:t>
            </a:r>
          </a:p>
        </p:txBody>
      </p:sp>
    </p:spTree>
    <p:extLst>
      <p:ext uri="{BB962C8B-B14F-4D97-AF65-F5344CB8AC3E}">
        <p14:creationId xmlns:p14="http://schemas.microsoft.com/office/powerpoint/2010/main" val="2982473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2" grpId="0" animBg="1"/>
      <p:bldP spid="6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45BD1-A5F9-04B1-B897-A1C2C52C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2"/>
            <a:ext cx="12192000" cy="6853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E8A31-ADA4-6639-CE07-BE0BD0B462F2}"/>
              </a:ext>
            </a:extLst>
          </p:cNvPr>
          <p:cNvSpPr txBox="1"/>
          <p:nvPr/>
        </p:nvSpPr>
        <p:spPr>
          <a:xfrm>
            <a:off x="159511" y="2017102"/>
            <a:ext cx="939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Thyatira’s Performance Review: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2299-83D5-6695-CB67-DA785CE6BC54}"/>
              </a:ext>
            </a:extLst>
          </p:cNvPr>
          <p:cNvSpPr txBox="1"/>
          <p:nvPr/>
        </p:nvSpPr>
        <p:spPr>
          <a:xfrm>
            <a:off x="319022" y="2478767"/>
            <a:ext cx="9398826" cy="523220"/>
          </a:xfrm>
          <a:prstGeom prst="rect">
            <a:avLst/>
          </a:prstGeom>
          <a:solidFill>
            <a:srgbClr val="3042EA"/>
          </a:solidFill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The Local Church Jesus Wants Is A Working Church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6B23C-3184-9E3D-7C3E-6529FABC89B0}"/>
              </a:ext>
            </a:extLst>
          </p:cNvPr>
          <p:cNvSpPr txBox="1"/>
          <p:nvPr/>
        </p:nvSpPr>
        <p:spPr>
          <a:xfrm>
            <a:off x="354153" y="3193756"/>
            <a:ext cx="4664282" cy="954107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The Work Of Supporting &amp; Encouraging Saints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C4663-D577-527A-7D54-B71C076A90C2}"/>
              </a:ext>
            </a:extLst>
          </p:cNvPr>
          <p:cNvSpPr txBox="1"/>
          <p:nvPr/>
        </p:nvSpPr>
        <p:spPr>
          <a:xfrm>
            <a:off x="354153" y="4377607"/>
            <a:ext cx="4664282" cy="954107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The Work Of Learning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The Scriptures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5FACE-5783-6744-F8A6-854FC6221189}"/>
              </a:ext>
            </a:extLst>
          </p:cNvPr>
          <p:cNvSpPr txBox="1"/>
          <p:nvPr/>
        </p:nvSpPr>
        <p:spPr>
          <a:xfrm>
            <a:off x="319022" y="5571269"/>
            <a:ext cx="4664282" cy="954107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The Work Of Evangelizing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Nexa Ligh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76210-58B2-C25C-12D1-6BB6B1CE50AD}"/>
              </a:ext>
            </a:extLst>
          </p:cNvPr>
          <p:cNvSpPr txBox="1"/>
          <p:nvPr/>
        </p:nvSpPr>
        <p:spPr>
          <a:xfrm>
            <a:off x="5285820" y="3308596"/>
            <a:ext cx="6638793" cy="1938992"/>
          </a:xfrm>
          <a:prstGeom prst="rect">
            <a:avLst/>
          </a:prstGeom>
          <a:solidFill>
            <a:srgbClr val="2C2C2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“10 so that you will walk in a manner worthy of the Lord, to please Him in all respects, bearing fruit in every good work and increasing in the knowledge of God.”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Colossians 1:10</a:t>
            </a:r>
          </a:p>
        </p:txBody>
      </p:sp>
    </p:spTree>
    <p:extLst>
      <p:ext uri="{BB962C8B-B14F-4D97-AF65-F5344CB8AC3E}">
        <p14:creationId xmlns:p14="http://schemas.microsoft.com/office/powerpoint/2010/main" val="29215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45BD1-A5F9-04B1-B897-A1C2C52C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2"/>
            <a:ext cx="12192000" cy="6853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E8A31-ADA4-6639-CE07-BE0BD0B462F2}"/>
              </a:ext>
            </a:extLst>
          </p:cNvPr>
          <p:cNvSpPr txBox="1"/>
          <p:nvPr/>
        </p:nvSpPr>
        <p:spPr>
          <a:xfrm>
            <a:off x="159511" y="2017102"/>
            <a:ext cx="939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Thyatira’s Performance Review: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2299-83D5-6695-CB67-DA785CE6BC54}"/>
              </a:ext>
            </a:extLst>
          </p:cNvPr>
          <p:cNvSpPr txBox="1"/>
          <p:nvPr/>
        </p:nvSpPr>
        <p:spPr>
          <a:xfrm>
            <a:off x="319022" y="2478767"/>
            <a:ext cx="9398826" cy="523220"/>
          </a:xfrm>
          <a:prstGeom prst="rect">
            <a:avLst/>
          </a:prstGeom>
          <a:solidFill>
            <a:srgbClr val="3042EA"/>
          </a:solidFill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The Local Church Jesus Wants Is A Working Church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6B23C-3184-9E3D-7C3E-6529FABC89B0}"/>
              </a:ext>
            </a:extLst>
          </p:cNvPr>
          <p:cNvSpPr txBox="1"/>
          <p:nvPr/>
        </p:nvSpPr>
        <p:spPr>
          <a:xfrm>
            <a:off x="597039" y="3332794"/>
            <a:ext cx="11304449" cy="523220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We Probably Can Be Doing More…Just Like Thyatira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52E26-C468-B3E0-200C-EFE808B5DBC7}"/>
              </a:ext>
            </a:extLst>
          </p:cNvPr>
          <p:cNvSpPr txBox="1"/>
          <p:nvPr/>
        </p:nvSpPr>
        <p:spPr>
          <a:xfrm>
            <a:off x="597038" y="4117095"/>
            <a:ext cx="11304450" cy="523220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Just Because It’s Active, Doesn’t Make It Good…Just Like Thyatira</a:t>
            </a:r>
          </a:p>
        </p:txBody>
      </p:sp>
    </p:spTree>
    <p:extLst>
      <p:ext uri="{BB962C8B-B14F-4D97-AF65-F5344CB8AC3E}">
        <p14:creationId xmlns:p14="http://schemas.microsoft.com/office/powerpoint/2010/main" val="2310913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45BD1-A5F9-04B1-B897-A1C2C52C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2"/>
            <a:ext cx="12192000" cy="6853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E8A31-ADA4-6639-CE07-BE0BD0B462F2}"/>
              </a:ext>
            </a:extLst>
          </p:cNvPr>
          <p:cNvSpPr txBox="1"/>
          <p:nvPr/>
        </p:nvSpPr>
        <p:spPr>
          <a:xfrm>
            <a:off x="159511" y="2017102"/>
            <a:ext cx="939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Thyatira’s Performance Review: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2299-83D5-6695-CB67-DA785CE6BC54}"/>
              </a:ext>
            </a:extLst>
          </p:cNvPr>
          <p:cNvSpPr txBox="1"/>
          <p:nvPr/>
        </p:nvSpPr>
        <p:spPr>
          <a:xfrm>
            <a:off x="319022" y="2478767"/>
            <a:ext cx="10725216" cy="523220"/>
          </a:xfrm>
          <a:prstGeom prst="rect">
            <a:avLst/>
          </a:prstGeom>
          <a:solidFill>
            <a:srgbClr val="3042EA"/>
          </a:solidFill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The Local Church Jesus Wants Holds Each Other Accountable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76210-58B2-C25C-12D1-6BB6B1CE50AD}"/>
              </a:ext>
            </a:extLst>
          </p:cNvPr>
          <p:cNvSpPr txBox="1"/>
          <p:nvPr/>
        </p:nvSpPr>
        <p:spPr>
          <a:xfrm>
            <a:off x="2114551" y="3179022"/>
            <a:ext cx="8581338" cy="2308324"/>
          </a:xfrm>
          <a:prstGeom prst="rect">
            <a:avLst/>
          </a:prstGeom>
          <a:solidFill>
            <a:srgbClr val="2C2C2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“20 But I have this against you, that you tolerate the woman Jezebel, who calls herself a prophetess, and she teaches and leads My bond-servants astray so that they commit acts of immorality and eat things sacrificed to idols.”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Revelation 2:20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83D04-DB82-7647-B3EC-E19D1663C7D9}"/>
              </a:ext>
            </a:extLst>
          </p:cNvPr>
          <p:cNvSpPr txBox="1"/>
          <p:nvPr/>
        </p:nvSpPr>
        <p:spPr>
          <a:xfrm>
            <a:off x="2919544" y="3356072"/>
            <a:ext cx="6638793" cy="1938992"/>
          </a:xfrm>
          <a:prstGeom prst="rect">
            <a:avLst/>
          </a:prstGeom>
          <a:solidFill>
            <a:srgbClr val="2C2C2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“If your brother sins against you, go and tell him his fault, between you and him alone. If he listens to you, you have gained your brother.”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Matthew 18:15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66377-BAEF-21F2-8E82-D607F432FA72}"/>
              </a:ext>
            </a:extLst>
          </p:cNvPr>
          <p:cNvSpPr txBox="1"/>
          <p:nvPr/>
        </p:nvSpPr>
        <p:spPr>
          <a:xfrm>
            <a:off x="2802587" y="3356072"/>
            <a:ext cx="6638793" cy="1938992"/>
          </a:xfrm>
          <a:prstGeom prst="rect">
            <a:avLst/>
          </a:prstGeom>
          <a:solidFill>
            <a:srgbClr val="2C2C2C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“Brothers, if anyone is caught in any transgression, you who are spiritual should restore him in a spirit of gentleness. Keep watch on yourself, lest you too be tempted.”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Galatians 6:1</a:t>
            </a:r>
          </a:p>
        </p:txBody>
      </p:sp>
    </p:spTree>
    <p:extLst>
      <p:ext uri="{BB962C8B-B14F-4D97-AF65-F5344CB8AC3E}">
        <p14:creationId xmlns:p14="http://schemas.microsoft.com/office/powerpoint/2010/main" val="103171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45BD1-A5F9-04B1-B897-A1C2C52C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2"/>
            <a:ext cx="12192000" cy="6853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E8A31-ADA4-6639-CE07-BE0BD0B462F2}"/>
              </a:ext>
            </a:extLst>
          </p:cNvPr>
          <p:cNvSpPr txBox="1"/>
          <p:nvPr/>
        </p:nvSpPr>
        <p:spPr>
          <a:xfrm>
            <a:off x="159511" y="2017102"/>
            <a:ext cx="939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exa Bold" panose="02000000000000000000" pitchFamily="2" charset="0"/>
              </a:rPr>
              <a:t>Thyatira’s Performance Review: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2299-83D5-6695-CB67-DA785CE6BC54}"/>
              </a:ext>
            </a:extLst>
          </p:cNvPr>
          <p:cNvSpPr txBox="1"/>
          <p:nvPr/>
        </p:nvSpPr>
        <p:spPr>
          <a:xfrm>
            <a:off x="319022" y="2478767"/>
            <a:ext cx="10725216" cy="523220"/>
          </a:xfrm>
          <a:prstGeom prst="rect">
            <a:avLst/>
          </a:prstGeom>
          <a:solidFill>
            <a:srgbClr val="3042EA"/>
          </a:solidFill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The Local Church Jesus Wants Holds Each Other Accountable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6B23C-3184-9E3D-7C3E-6529FABC89B0}"/>
              </a:ext>
            </a:extLst>
          </p:cNvPr>
          <p:cNvSpPr txBox="1"/>
          <p:nvPr/>
        </p:nvSpPr>
        <p:spPr>
          <a:xfrm>
            <a:off x="1079538" y="3227379"/>
            <a:ext cx="9204184" cy="523220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Admonish With Gentleness &amp; 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3AC31-D0AB-1FA9-C158-E4BB37FA1EE6}"/>
              </a:ext>
            </a:extLst>
          </p:cNvPr>
          <p:cNvSpPr txBox="1"/>
          <p:nvPr/>
        </p:nvSpPr>
        <p:spPr>
          <a:xfrm>
            <a:off x="1079538" y="3975991"/>
            <a:ext cx="9204184" cy="523220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Admonish With Patience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63EBF-F97F-761A-A04E-A34F72545241}"/>
              </a:ext>
            </a:extLst>
          </p:cNvPr>
          <p:cNvSpPr txBox="1"/>
          <p:nvPr/>
        </p:nvSpPr>
        <p:spPr>
          <a:xfrm>
            <a:off x="1079538" y="4730713"/>
            <a:ext cx="9204184" cy="523220"/>
          </a:xfrm>
          <a:prstGeom prst="rect">
            <a:avLst/>
          </a:prstGeom>
          <a:solidFill>
            <a:srgbClr val="2C2C2C"/>
          </a:solidFill>
          <a:ln w="38100">
            <a:solidFill>
              <a:srgbClr val="F06637"/>
            </a:solidFill>
          </a:ln>
          <a:scene3d>
            <a:camera prst="orthographicFront"/>
            <a:lightRig rig="harsh" dir="t"/>
          </a:scene3d>
          <a:sp3d extrusionH="76200" prstMaterial="dkEdge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Admonish With Understanding Of The Recipient</a:t>
            </a:r>
          </a:p>
        </p:txBody>
      </p:sp>
    </p:spTree>
    <p:extLst>
      <p:ext uri="{BB962C8B-B14F-4D97-AF65-F5344CB8AC3E}">
        <p14:creationId xmlns:p14="http://schemas.microsoft.com/office/powerpoint/2010/main" val="1001462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45BD1-A5F9-04B1-B897-A1C2C52C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9"/>
            <a:ext cx="12192000" cy="6853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87360-EEB9-23B3-AAA9-320F25A7145A}"/>
              </a:ext>
            </a:extLst>
          </p:cNvPr>
          <p:cNvSpPr txBox="1"/>
          <p:nvPr/>
        </p:nvSpPr>
        <p:spPr>
          <a:xfrm>
            <a:off x="1866641" y="1958414"/>
            <a:ext cx="8458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“19 Those whom I love, I reprove and discipline; therefore be zealous and repent. 20 Behold, I stand at the door and knock; if anyone hears My voice and opens the door, I will come in to him and will dine with him, and he with Me. 21 He who overcomes, I will grant to him to sit down with Me on My throne, as I also overcame and sat down with My Father on His throne. 22 He who has an ear, let him hear what the Spirit says to the churches .”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Nexa Light" panose="02000000000000000000" pitchFamily="2" charset="0"/>
              </a:rPr>
              <a:t> Revelation 3:19-22</a:t>
            </a:r>
          </a:p>
        </p:txBody>
      </p:sp>
    </p:spTree>
    <p:extLst>
      <p:ext uri="{BB962C8B-B14F-4D97-AF65-F5344CB8AC3E}">
        <p14:creationId xmlns:p14="http://schemas.microsoft.com/office/powerpoint/2010/main" val="34485327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690</Words>
  <Application>Microsoft Macintosh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Nexa Bold</vt:lpstr>
      <vt:lpstr>Nexa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Crow</dc:creator>
  <cp:lastModifiedBy>Carson Crow</cp:lastModifiedBy>
  <cp:revision>3</cp:revision>
  <cp:lastPrinted>2024-03-06T19:25:41Z</cp:lastPrinted>
  <dcterms:created xsi:type="dcterms:W3CDTF">2024-03-06T01:09:13Z</dcterms:created>
  <dcterms:modified xsi:type="dcterms:W3CDTF">2024-03-06T19:26:15Z</dcterms:modified>
</cp:coreProperties>
</file>