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71" r:id="rId3"/>
    <p:sldId id="299" r:id="rId5"/>
    <p:sldId id="257" r:id="rId6"/>
    <p:sldId id="276" r:id="rId7"/>
    <p:sldId id="261" r:id="rId8"/>
    <p:sldId id="338" r:id="rId9"/>
    <p:sldId id="339" r:id="rId10"/>
    <p:sldId id="340" r:id="rId11"/>
    <p:sldId id="341" r:id="rId12"/>
    <p:sldId id="342" r:id="rId13"/>
    <p:sldId id="343" r:id="rId14"/>
    <p:sldId id="34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5"/>
    <p:restoredTop sz="94712"/>
  </p:normalViewPr>
  <p:slideViewPr>
    <p:cSldViewPr snapToGrid="0">
      <p:cViewPr>
        <p:scale>
          <a:sx n="120" d="100"/>
          <a:sy n="120" d="100"/>
        </p:scale>
        <p:origin x="98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A2853-DFFF-408A-936E-AF71DDC2CAF7}" type="doc">
      <dgm:prSet loTypeId="process" loCatId="process" qsTypeId="urn:microsoft.com/office/officeart/2005/8/quickstyle/simple1" qsCatId="simple" csTypeId="urn:microsoft.com/office/officeart/2005/8/colors/accent6_1" csCatId="accent1" phldr="0"/>
      <dgm:spPr/>
    </dgm:pt>
    <dgm:pt modelId="{4B5109E4-B12C-4F9A-B64F-082FF2197613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/>
            <a:t>Creation</a:t>
          </a:r>
          <a:r>
            <a:rPr lang="en-US" sz="2000"/>
            <a:t/>
          </a:r>
          <a:endParaRPr lang="en-US" sz="200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/>
            <a:t>Gen. 1-2</a:t>
          </a:r>
          <a:r>
            <a:rPr lang="en-US" sz="2000"/>
            <a:t/>
          </a:r>
          <a:endParaRPr lang="en-US" sz="2000"/>
        </a:p>
      </dgm:t>
    </dgm:pt>
    <dgm:pt modelId="{0AE973E6-98F4-4806-A38D-B6129F35AADF}" cxnId="{CCDD7AAA-01EB-41F4-BE74-FECE48F10CEA}" type="parTrans">
      <dgm:prSet/>
      <dgm:spPr/>
    </dgm:pt>
    <dgm:pt modelId="{1E542688-DEE5-450C-829F-3CDC8903312A}" cxnId="{CCDD7AAA-01EB-41F4-BE74-FECE48F10CEA}" type="sibTrans">
      <dgm:prSet/>
      <dgm:spPr/>
    </dgm:pt>
    <dgm:pt modelId="{FE72A570-C5C0-4448-B42E-284549BD7E68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/>
            <a:t>Fall of Man</a:t>
          </a:r>
          <a:r>
            <a:rPr lang="en-US" sz="2000"/>
            <a:t/>
          </a:r>
          <a:endParaRPr lang="en-US" sz="200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/>
            <a:t>Gen 3</a:t>
          </a:r>
          <a:r>
            <a:rPr lang="en-US" sz="2000"/>
            <a:t/>
          </a:r>
          <a:endParaRPr lang="en-US" sz="2000"/>
        </a:p>
      </dgm:t>
    </dgm:pt>
    <dgm:pt modelId="{7282BBF6-8247-459F-9252-059E2607443E}" cxnId="{12E93842-ABD5-4BA2-BCFB-542547431458}" type="parTrans">
      <dgm:prSet/>
      <dgm:spPr/>
    </dgm:pt>
    <dgm:pt modelId="{2D17BC64-4211-4F4A-9248-B9A78E6C0AA4}" cxnId="{12E93842-ABD5-4BA2-BCFB-542547431458}" type="sibTrans">
      <dgm:prSet/>
      <dgm:spPr/>
    </dgm:pt>
    <dgm:pt modelId="{A11047F8-B36F-4333-9EEE-A57096B2EB7F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/>
            <a:t>Jesus</a:t>
          </a:r>
          <a:r>
            <a:rPr lang="en-US" sz="2000"/>
            <a:t/>
          </a:r>
          <a:endParaRPr lang="en-US" sz="200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/>
            <a:t>Gen 3:15</a:t>
          </a:r>
          <a:r>
            <a:rPr lang="en-US" sz="2000"/>
            <a:t/>
          </a:r>
          <a:endParaRPr lang="en-US" sz="2000"/>
        </a:p>
      </dgm:t>
    </dgm:pt>
    <dgm:pt modelId="{AF03ED7E-7480-4CE9-ABD8-84755879F225}" cxnId="{2B81BF9E-7037-4369-8651-201D6E813F32}" type="parTrans">
      <dgm:prSet/>
      <dgm:spPr/>
    </dgm:pt>
    <dgm:pt modelId="{82CDD9F1-406F-4A21-A0F0-3E716283AA12}" cxnId="{2B81BF9E-7037-4369-8651-201D6E813F32}" type="sibTrans">
      <dgm:prSet/>
      <dgm:spPr/>
    </dgm:pt>
    <dgm:pt modelId="{3DA6DC8E-DCA3-43EC-9FA7-0D12C2A72569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/>
            <a:t>Noah</a:t>
          </a:r>
          <a:r>
            <a:rPr lang="en-US" sz="2000"/>
            <a:t/>
          </a:r>
          <a:endParaRPr lang="en-US" sz="200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/>
            <a:t>Gen 6-8</a:t>
          </a:r>
          <a:r>
            <a:rPr lang="en-US" sz="2000"/>
            <a:t/>
          </a:r>
          <a:endParaRPr lang="en-US" sz="2000"/>
        </a:p>
      </dgm:t>
    </dgm:pt>
    <dgm:pt modelId="{91D511C5-8247-449A-8F19-DAD194874175}" cxnId="{761842E1-E1E0-4E97-815E-E6526EB8AD9A}" type="parTrans">
      <dgm:prSet/>
      <dgm:spPr/>
    </dgm:pt>
    <dgm:pt modelId="{06071BC0-534C-4527-8C33-793F03C1F009}" cxnId="{761842E1-E1E0-4E97-815E-E6526EB8AD9A}" type="sibTrans">
      <dgm:prSet/>
      <dgm:spPr/>
    </dgm:pt>
    <dgm:pt modelId="{69718E4D-5A74-42F0-B30B-F7F5404446D7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Land, Nation, Seed</a:t>
          </a:r>
          <a:endParaRPr lang="en-US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Gen 12:1-3</a:t>
          </a:r>
          <a:endParaRPr lang="en-US"/>
        </a:p>
      </dgm:t>
    </dgm:pt>
    <dgm:pt modelId="{EA078EC6-A517-47F8-8162-162E781CA3D1}" cxnId="{59CAC594-B617-46EA-8D5D-44B3FD5D4D3D}" type="parTrans">
      <dgm:prSet/>
      <dgm:spPr/>
    </dgm:pt>
    <dgm:pt modelId="{FB83D7D8-2B2E-4E5B-9427-37504A185F84}" cxnId="{59CAC594-B617-46EA-8D5D-44B3FD5D4D3D}" type="sibTrans">
      <dgm:prSet/>
      <dgm:spPr/>
    </dgm:pt>
    <dgm:pt modelId="{0CC4B4B3-2D37-4DBA-B854-0151A75C9110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/>
            <a:t>Moses</a:t>
          </a:r>
          <a:r>
            <a:rPr lang="en-US" sz="2000"/>
            <a:t/>
          </a:r>
          <a:endParaRPr lang="en-US" sz="200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/>
            <a:t>Ex. 20</a:t>
          </a:r>
          <a:r>
            <a:rPr lang="en-US" sz="2000"/>
            <a:t/>
          </a:r>
          <a:endParaRPr lang="en-US" sz="2000"/>
        </a:p>
      </dgm:t>
    </dgm:pt>
    <dgm:pt modelId="{455A082F-2427-43D3-A6BB-43A67CE5241D}" cxnId="{A2D9244D-DC06-4C79-B887-D8FA34C14324}" type="parTrans">
      <dgm:prSet/>
      <dgm:spPr/>
    </dgm:pt>
    <dgm:pt modelId="{C5A26562-6406-49EF-B986-A6D7DE91EA97}" cxnId="{A2D9244D-DC06-4C79-B887-D8FA34C14324}" type="sibTrans">
      <dgm:prSet/>
      <dgm:spPr/>
    </dgm:pt>
    <dgm:pt modelId="{34E19B8F-6B03-4E20-94D5-CDD1ED2E1978}" type="pres">
      <dgm:prSet presAssocID="{F52A2853-DFFF-408A-936E-AF71DDC2CAF7}" presName="Name0" presStyleCnt="0">
        <dgm:presLayoutVars>
          <dgm:dir/>
          <dgm:resizeHandles val="exact"/>
        </dgm:presLayoutVars>
      </dgm:prSet>
      <dgm:spPr/>
    </dgm:pt>
    <dgm:pt modelId="{AC321633-D89E-4516-BDB4-7EB14EDB36DB}" type="pres">
      <dgm:prSet presAssocID="{F52A2853-DFFF-408A-936E-AF71DDC2CAF7}" presName="arrow" presStyleLbl="bgShp" presStyleIdx="0" presStyleCnt="1"/>
      <dgm:spPr/>
    </dgm:pt>
    <dgm:pt modelId="{69FE3A6F-C0A1-475B-ADA9-9A8E8FDB47BD}" type="pres">
      <dgm:prSet presAssocID="{F52A2853-DFFF-408A-936E-AF71DDC2CAF7}" presName="points" presStyleCnt="0"/>
      <dgm:spPr/>
    </dgm:pt>
    <dgm:pt modelId="{CDBC14F5-0C62-43E6-B66D-0CC5AA801573}" type="pres">
      <dgm:prSet presAssocID="{4B5109E4-B12C-4F9A-B64F-082FF2197613}" presName="compositeA" presStyleCnt="0"/>
      <dgm:spPr/>
    </dgm:pt>
    <dgm:pt modelId="{C33B053F-AF15-473C-9322-1535D4D2E8F3}" type="pres">
      <dgm:prSet presAssocID="{4B5109E4-B12C-4F9A-B64F-082FF2197613}" presName="textA" presStyleLbl="revTx" presStyleIdx="0" presStyleCnt="6">
        <dgm:presLayoutVars>
          <dgm:bulletEnabled val="1"/>
        </dgm:presLayoutVars>
      </dgm:prSet>
      <dgm:spPr/>
    </dgm:pt>
    <dgm:pt modelId="{1B766E90-45ED-41ED-BF4B-425BB2FA9425}" type="pres">
      <dgm:prSet presAssocID="{4B5109E4-B12C-4F9A-B64F-082FF2197613}" presName="circleA" presStyleLbl="node1" presStyleIdx="0" presStyleCnt="6"/>
      <dgm:spPr/>
    </dgm:pt>
    <dgm:pt modelId="{2F081A3F-475D-437C-BFE6-5BBCAA0B19B7}" type="pres">
      <dgm:prSet presAssocID="{4B5109E4-B12C-4F9A-B64F-082FF2197613}" presName="spaceA" presStyleCnt="0"/>
      <dgm:spPr/>
    </dgm:pt>
    <dgm:pt modelId="{0B34AA85-25A5-40CF-AED2-FEA95D621913}" type="pres">
      <dgm:prSet presAssocID="{1E542688-DEE5-450C-829F-3CDC8903312A}" presName="space" presStyleCnt="0"/>
      <dgm:spPr/>
    </dgm:pt>
    <dgm:pt modelId="{85F3EC5A-A954-4F53-B98D-052B67F66B7B}" type="pres">
      <dgm:prSet presAssocID="{FE72A570-C5C0-4448-B42E-284549BD7E68}" presName="compositeB" presStyleCnt="0"/>
      <dgm:spPr/>
    </dgm:pt>
    <dgm:pt modelId="{5B9018D6-D80F-490D-9F47-CAFAC6FC0FB5}" type="pres">
      <dgm:prSet presAssocID="{FE72A570-C5C0-4448-B42E-284549BD7E68}" presName="textB" presStyleLbl="revTx" presStyleIdx="1" presStyleCnt="6">
        <dgm:presLayoutVars>
          <dgm:bulletEnabled val="1"/>
        </dgm:presLayoutVars>
      </dgm:prSet>
      <dgm:spPr/>
    </dgm:pt>
    <dgm:pt modelId="{DFDDA9C1-5B64-4527-B184-55445B7EFA0A}" type="pres">
      <dgm:prSet presAssocID="{FE72A570-C5C0-4448-B42E-284549BD7E68}" presName="circleB" presStyleLbl="node1" presStyleIdx="1" presStyleCnt="6"/>
      <dgm:spPr/>
    </dgm:pt>
    <dgm:pt modelId="{11C0B7A8-5198-44E8-897A-000F909C180D}" type="pres">
      <dgm:prSet presAssocID="{FE72A570-C5C0-4448-B42E-284549BD7E68}" presName="spaceB" presStyleCnt="0"/>
      <dgm:spPr/>
    </dgm:pt>
    <dgm:pt modelId="{9A37BFC6-5027-4214-B8A2-BD19D5B33DA9}" type="pres">
      <dgm:prSet presAssocID="{2D17BC64-4211-4F4A-9248-B9A78E6C0AA4}" presName="space" presStyleCnt="0"/>
      <dgm:spPr/>
    </dgm:pt>
    <dgm:pt modelId="{3D1419CB-6E5A-455B-ADD9-07A7AE956969}" type="pres">
      <dgm:prSet presAssocID="{A11047F8-B36F-4333-9EEE-A57096B2EB7F}" presName="compositeA" presStyleCnt="0"/>
      <dgm:spPr/>
    </dgm:pt>
    <dgm:pt modelId="{71F7CF28-3B50-40B3-B3DF-A152F1FCFA83}" type="pres">
      <dgm:prSet presAssocID="{A11047F8-B36F-4333-9EEE-A57096B2EB7F}" presName="textA" presStyleLbl="revTx" presStyleIdx="2" presStyleCnt="6">
        <dgm:presLayoutVars>
          <dgm:bulletEnabled val="1"/>
        </dgm:presLayoutVars>
      </dgm:prSet>
      <dgm:spPr/>
    </dgm:pt>
    <dgm:pt modelId="{369A42EA-7E03-4A1D-8C31-4A9A531E98C6}" type="pres">
      <dgm:prSet presAssocID="{A11047F8-B36F-4333-9EEE-A57096B2EB7F}" presName="circleA" presStyleLbl="node1" presStyleIdx="2" presStyleCnt="6"/>
      <dgm:spPr/>
    </dgm:pt>
    <dgm:pt modelId="{7F5C9417-E445-42E7-A16F-B097C478BB30}" type="pres">
      <dgm:prSet presAssocID="{A11047F8-B36F-4333-9EEE-A57096B2EB7F}" presName="spaceA" presStyleCnt="0"/>
      <dgm:spPr/>
    </dgm:pt>
    <dgm:pt modelId="{D834AB95-8C6B-4965-AC92-9A8EC04031F5}" type="pres">
      <dgm:prSet presAssocID="{82CDD9F1-406F-4A21-A0F0-3E716283AA12}" presName="space" presStyleCnt="0"/>
      <dgm:spPr/>
    </dgm:pt>
    <dgm:pt modelId="{EF6CF4DD-0538-4739-99EE-B7D551AEA0E4}" type="pres">
      <dgm:prSet presAssocID="{3DA6DC8E-DCA3-43EC-9FA7-0D12C2A72569}" presName="compositeB" presStyleCnt="0"/>
      <dgm:spPr/>
    </dgm:pt>
    <dgm:pt modelId="{A6BD7C65-0553-4CED-ABC8-0F20462792C7}" type="pres">
      <dgm:prSet presAssocID="{3DA6DC8E-DCA3-43EC-9FA7-0D12C2A72569}" presName="textB" presStyleLbl="revTx" presStyleIdx="3" presStyleCnt="6">
        <dgm:presLayoutVars>
          <dgm:bulletEnabled val="1"/>
        </dgm:presLayoutVars>
      </dgm:prSet>
      <dgm:spPr/>
    </dgm:pt>
    <dgm:pt modelId="{DDB30FE9-E017-4C89-AA78-78BA35E2F324}" type="pres">
      <dgm:prSet presAssocID="{3DA6DC8E-DCA3-43EC-9FA7-0D12C2A72569}" presName="circleB" presStyleLbl="node1" presStyleIdx="3" presStyleCnt="6"/>
      <dgm:spPr/>
    </dgm:pt>
    <dgm:pt modelId="{1ACA90CC-517F-4965-8FDC-19B07DDF7229}" type="pres">
      <dgm:prSet presAssocID="{3DA6DC8E-DCA3-43EC-9FA7-0D12C2A72569}" presName="spaceB" presStyleCnt="0"/>
      <dgm:spPr/>
    </dgm:pt>
    <dgm:pt modelId="{892D7633-5E79-4A94-840E-DC90DCA449FC}" type="pres">
      <dgm:prSet presAssocID="{06071BC0-534C-4527-8C33-793F03C1F009}" presName="space" presStyleCnt="0"/>
      <dgm:spPr/>
    </dgm:pt>
    <dgm:pt modelId="{C646569E-1C77-40B4-9ABA-29C507C5038A}" type="pres">
      <dgm:prSet presAssocID="{69718E4D-5A74-42F0-B30B-F7F5404446D7}" presName="compositeA" presStyleCnt="0"/>
      <dgm:spPr/>
    </dgm:pt>
    <dgm:pt modelId="{9D7DD814-946D-4899-9861-775D36EC352D}" type="pres">
      <dgm:prSet presAssocID="{69718E4D-5A74-42F0-B30B-F7F5404446D7}" presName="textA" presStyleLbl="revTx" presStyleIdx="4" presStyleCnt="6">
        <dgm:presLayoutVars>
          <dgm:bulletEnabled val="1"/>
        </dgm:presLayoutVars>
      </dgm:prSet>
      <dgm:spPr/>
    </dgm:pt>
    <dgm:pt modelId="{3E0A71AB-0B5B-4B03-9BE9-55A3446192A9}" type="pres">
      <dgm:prSet presAssocID="{69718E4D-5A74-42F0-B30B-F7F5404446D7}" presName="circleA" presStyleLbl="node1" presStyleIdx="4" presStyleCnt="6"/>
      <dgm:spPr/>
    </dgm:pt>
    <dgm:pt modelId="{807C86B3-D1F8-47AE-B276-7A62BECF27E8}" type="pres">
      <dgm:prSet presAssocID="{69718E4D-5A74-42F0-B30B-F7F5404446D7}" presName="spaceA" presStyleCnt="0"/>
      <dgm:spPr/>
    </dgm:pt>
    <dgm:pt modelId="{4FF63913-48E3-4FD4-AB38-96C9A86B94C6}" type="pres">
      <dgm:prSet presAssocID="{FB83D7D8-2B2E-4E5B-9427-37504A185F84}" presName="space" presStyleCnt="0"/>
      <dgm:spPr/>
    </dgm:pt>
    <dgm:pt modelId="{B78ABD3C-916E-4A69-815B-11A14E6D942B}" type="pres">
      <dgm:prSet presAssocID="{0CC4B4B3-2D37-4DBA-B854-0151A75C9110}" presName="compositeB" presStyleCnt="0"/>
      <dgm:spPr/>
    </dgm:pt>
    <dgm:pt modelId="{103BABFE-CBD1-4EC5-AB09-9EEC63FF9F27}" type="pres">
      <dgm:prSet presAssocID="{0CC4B4B3-2D37-4DBA-B854-0151A75C9110}" presName="textB" presStyleLbl="revTx" presStyleIdx="5" presStyleCnt="6">
        <dgm:presLayoutVars>
          <dgm:bulletEnabled val="1"/>
        </dgm:presLayoutVars>
      </dgm:prSet>
      <dgm:spPr/>
    </dgm:pt>
    <dgm:pt modelId="{36B67961-0BDA-4B5F-8466-2F746343AF74}" type="pres">
      <dgm:prSet presAssocID="{0CC4B4B3-2D37-4DBA-B854-0151A75C9110}" presName="circleB" presStyleLbl="node1" presStyleIdx="5" presStyleCnt="6"/>
      <dgm:spPr/>
    </dgm:pt>
    <dgm:pt modelId="{96E14425-4081-4F89-ACFC-BF87EE4479BE}" type="pres">
      <dgm:prSet presAssocID="{0CC4B4B3-2D37-4DBA-B854-0151A75C9110}" presName="spaceB" presStyleCnt="0"/>
      <dgm:spPr/>
    </dgm:pt>
  </dgm:ptLst>
  <dgm:cxnLst>
    <dgm:cxn modelId="{CCDD7AAA-01EB-41F4-BE74-FECE48F10CEA}" srcId="{F52A2853-DFFF-408A-936E-AF71DDC2CAF7}" destId="{4B5109E4-B12C-4F9A-B64F-082FF2197613}" srcOrd="0" destOrd="0" parTransId="{0AE973E6-98F4-4806-A38D-B6129F35AADF}" sibTransId="{1E542688-DEE5-450C-829F-3CDC8903312A}"/>
    <dgm:cxn modelId="{12E93842-ABD5-4BA2-BCFB-542547431458}" srcId="{F52A2853-DFFF-408A-936E-AF71DDC2CAF7}" destId="{FE72A570-C5C0-4448-B42E-284549BD7E68}" srcOrd="1" destOrd="0" parTransId="{7282BBF6-8247-459F-9252-059E2607443E}" sibTransId="{2D17BC64-4211-4F4A-9248-B9A78E6C0AA4}"/>
    <dgm:cxn modelId="{2B81BF9E-7037-4369-8651-201D6E813F32}" srcId="{F52A2853-DFFF-408A-936E-AF71DDC2CAF7}" destId="{A11047F8-B36F-4333-9EEE-A57096B2EB7F}" srcOrd="2" destOrd="0" parTransId="{AF03ED7E-7480-4CE9-ABD8-84755879F225}" sibTransId="{82CDD9F1-406F-4A21-A0F0-3E716283AA12}"/>
    <dgm:cxn modelId="{761842E1-E1E0-4E97-815E-E6526EB8AD9A}" srcId="{F52A2853-DFFF-408A-936E-AF71DDC2CAF7}" destId="{3DA6DC8E-DCA3-43EC-9FA7-0D12C2A72569}" srcOrd="3" destOrd="0" parTransId="{91D511C5-8247-449A-8F19-DAD194874175}" sibTransId="{06071BC0-534C-4527-8C33-793F03C1F009}"/>
    <dgm:cxn modelId="{59CAC594-B617-46EA-8D5D-44B3FD5D4D3D}" srcId="{F52A2853-DFFF-408A-936E-AF71DDC2CAF7}" destId="{69718E4D-5A74-42F0-B30B-F7F5404446D7}" srcOrd="4" destOrd="0" parTransId="{EA078EC6-A517-47F8-8162-162E781CA3D1}" sibTransId="{FB83D7D8-2B2E-4E5B-9427-37504A185F84}"/>
    <dgm:cxn modelId="{A2D9244D-DC06-4C79-B887-D8FA34C14324}" srcId="{F52A2853-DFFF-408A-936E-AF71DDC2CAF7}" destId="{0CC4B4B3-2D37-4DBA-B854-0151A75C9110}" srcOrd="5" destOrd="0" parTransId="{455A082F-2427-43D3-A6BB-43A67CE5241D}" sibTransId="{C5A26562-6406-49EF-B986-A6D7DE91EA97}"/>
    <dgm:cxn modelId="{B98E3F66-A632-4A04-8BC0-186DCD003AC4}" type="presOf" srcId="{F52A2853-DFFF-408A-936E-AF71DDC2CAF7}" destId="{34E19B8F-6B03-4E20-94D5-CDD1ED2E1978}" srcOrd="0" destOrd="0" presId="urn:microsoft.com/office/officeart/2005/8/layout/hProcess11"/>
    <dgm:cxn modelId="{45A89339-CAC5-4CD7-9923-2C0D9359E2C9}" type="presParOf" srcId="{34E19B8F-6B03-4E20-94D5-CDD1ED2E1978}" destId="{AC321633-D89E-4516-BDB4-7EB14EDB36DB}" srcOrd="0" destOrd="0" presId="urn:microsoft.com/office/officeart/2005/8/layout/hProcess11"/>
    <dgm:cxn modelId="{E78B6F12-C509-48AE-8F7A-691AC6F8A3BD}" type="presParOf" srcId="{34E19B8F-6B03-4E20-94D5-CDD1ED2E1978}" destId="{69FE3A6F-C0A1-475B-ADA9-9A8E8FDB47BD}" srcOrd="1" destOrd="0" presId="urn:microsoft.com/office/officeart/2005/8/layout/hProcess11"/>
    <dgm:cxn modelId="{14B3557A-4951-445F-AD1A-B6A2D82146D0}" type="presParOf" srcId="{69FE3A6F-C0A1-475B-ADA9-9A8E8FDB47BD}" destId="{CDBC14F5-0C62-43E6-B66D-0CC5AA801573}" srcOrd="0" destOrd="1" presId="urn:microsoft.com/office/officeart/2005/8/layout/hProcess11"/>
    <dgm:cxn modelId="{4FFF0576-2B97-469C-8F55-C6533077197A}" type="presParOf" srcId="{CDBC14F5-0C62-43E6-B66D-0CC5AA801573}" destId="{C33B053F-AF15-473C-9322-1535D4D2E8F3}" srcOrd="0" destOrd="0" presId="urn:microsoft.com/office/officeart/2005/8/layout/hProcess11"/>
    <dgm:cxn modelId="{94074E59-6636-40DF-98A2-39C366A99E41}" type="presOf" srcId="{4B5109E4-B12C-4F9A-B64F-082FF2197613}" destId="{C33B053F-AF15-473C-9322-1535D4D2E8F3}" srcOrd="0" destOrd="0" presId="urn:microsoft.com/office/officeart/2005/8/layout/hProcess11"/>
    <dgm:cxn modelId="{6F47EE77-985C-412B-AFA6-CCA1E17AC143}" type="presParOf" srcId="{CDBC14F5-0C62-43E6-B66D-0CC5AA801573}" destId="{1B766E90-45ED-41ED-BF4B-425BB2FA9425}" srcOrd="1" destOrd="0" presId="urn:microsoft.com/office/officeart/2005/8/layout/hProcess11"/>
    <dgm:cxn modelId="{DB10CBFB-AE61-4F36-8036-51CDFC44A807}" type="presParOf" srcId="{CDBC14F5-0C62-43E6-B66D-0CC5AA801573}" destId="{2F081A3F-475D-437C-BFE6-5BBCAA0B19B7}" srcOrd="2" destOrd="0" presId="urn:microsoft.com/office/officeart/2005/8/layout/hProcess11"/>
    <dgm:cxn modelId="{2D8ACC42-EA3F-4413-B288-04472A664596}" type="presParOf" srcId="{69FE3A6F-C0A1-475B-ADA9-9A8E8FDB47BD}" destId="{0B34AA85-25A5-40CF-AED2-FEA95D621913}" srcOrd="1" destOrd="1" presId="urn:microsoft.com/office/officeart/2005/8/layout/hProcess11"/>
    <dgm:cxn modelId="{C889677E-49DD-415D-932B-85EE01595083}" type="presParOf" srcId="{69FE3A6F-C0A1-475B-ADA9-9A8E8FDB47BD}" destId="{85F3EC5A-A954-4F53-B98D-052B67F66B7B}" srcOrd="2" destOrd="1" presId="urn:microsoft.com/office/officeart/2005/8/layout/hProcess11"/>
    <dgm:cxn modelId="{9B18F5AB-A43A-4320-ABA5-F01BF8DEA154}" type="presParOf" srcId="{85F3EC5A-A954-4F53-B98D-052B67F66B7B}" destId="{5B9018D6-D80F-490D-9F47-CAFAC6FC0FB5}" srcOrd="0" destOrd="2" presId="urn:microsoft.com/office/officeart/2005/8/layout/hProcess11"/>
    <dgm:cxn modelId="{B82EAABD-C325-4EF0-8057-D5EE159BEB8F}" type="presOf" srcId="{FE72A570-C5C0-4448-B42E-284549BD7E68}" destId="{5B9018D6-D80F-490D-9F47-CAFAC6FC0FB5}" srcOrd="0" destOrd="0" presId="urn:microsoft.com/office/officeart/2005/8/layout/hProcess11"/>
    <dgm:cxn modelId="{8A104C20-64A9-4D24-9CAC-A7B08916E39E}" type="presParOf" srcId="{85F3EC5A-A954-4F53-B98D-052B67F66B7B}" destId="{DFDDA9C1-5B64-4527-B184-55445B7EFA0A}" srcOrd="1" destOrd="2" presId="urn:microsoft.com/office/officeart/2005/8/layout/hProcess11"/>
    <dgm:cxn modelId="{78C02507-DAC8-43A1-8A55-A21D98B28840}" type="presParOf" srcId="{85F3EC5A-A954-4F53-B98D-052B67F66B7B}" destId="{11C0B7A8-5198-44E8-897A-000F909C180D}" srcOrd="2" destOrd="2" presId="urn:microsoft.com/office/officeart/2005/8/layout/hProcess11"/>
    <dgm:cxn modelId="{5443BFB9-BDA0-49F9-9866-1FBFEC5CB4E0}" type="presParOf" srcId="{69FE3A6F-C0A1-475B-ADA9-9A8E8FDB47BD}" destId="{9A37BFC6-5027-4214-B8A2-BD19D5B33DA9}" srcOrd="3" destOrd="1" presId="urn:microsoft.com/office/officeart/2005/8/layout/hProcess11"/>
    <dgm:cxn modelId="{0310F679-B930-4129-B40F-9EB5BD6AFC64}" type="presParOf" srcId="{69FE3A6F-C0A1-475B-ADA9-9A8E8FDB47BD}" destId="{3D1419CB-6E5A-455B-ADD9-07A7AE956969}" srcOrd="4" destOrd="1" presId="urn:microsoft.com/office/officeart/2005/8/layout/hProcess11"/>
    <dgm:cxn modelId="{4D145C59-89B6-471F-8C49-09D7ED2176C7}" type="presParOf" srcId="{3D1419CB-6E5A-455B-ADD9-07A7AE956969}" destId="{71F7CF28-3B50-40B3-B3DF-A152F1FCFA83}" srcOrd="0" destOrd="4" presId="urn:microsoft.com/office/officeart/2005/8/layout/hProcess11"/>
    <dgm:cxn modelId="{2753AACF-78C4-4C22-9077-730205C009C0}" type="presOf" srcId="{A11047F8-B36F-4333-9EEE-A57096B2EB7F}" destId="{71F7CF28-3B50-40B3-B3DF-A152F1FCFA83}" srcOrd="0" destOrd="0" presId="urn:microsoft.com/office/officeart/2005/8/layout/hProcess11"/>
    <dgm:cxn modelId="{CD41DD60-1F20-4D7C-A1F3-F747A577620A}" type="presParOf" srcId="{3D1419CB-6E5A-455B-ADD9-07A7AE956969}" destId="{369A42EA-7E03-4A1D-8C31-4A9A531E98C6}" srcOrd="1" destOrd="4" presId="urn:microsoft.com/office/officeart/2005/8/layout/hProcess11"/>
    <dgm:cxn modelId="{334A4F69-1681-4BA5-A3AF-1719E2BE9472}" type="presParOf" srcId="{3D1419CB-6E5A-455B-ADD9-07A7AE956969}" destId="{7F5C9417-E445-42E7-A16F-B097C478BB30}" srcOrd="2" destOrd="4" presId="urn:microsoft.com/office/officeart/2005/8/layout/hProcess11"/>
    <dgm:cxn modelId="{D715B18E-6F35-4386-8E86-1B47BCD7DE03}" type="presParOf" srcId="{69FE3A6F-C0A1-475B-ADA9-9A8E8FDB47BD}" destId="{D834AB95-8C6B-4965-AC92-9A8EC04031F5}" srcOrd="5" destOrd="1" presId="urn:microsoft.com/office/officeart/2005/8/layout/hProcess11"/>
    <dgm:cxn modelId="{7E22CC25-EA32-4182-A91E-D004E2717DBC}" type="presParOf" srcId="{69FE3A6F-C0A1-475B-ADA9-9A8E8FDB47BD}" destId="{EF6CF4DD-0538-4739-99EE-B7D551AEA0E4}" srcOrd="6" destOrd="1" presId="urn:microsoft.com/office/officeart/2005/8/layout/hProcess11"/>
    <dgm:cxn modelId="{C910DBAA-40DF-41A4-A5BC-7E86451E9154}" type="presParOf" srcId="{EF6CF4DD-0538-4739-99EE-B7D551AEA0E4}" destId="{A6BD7C65-0553-4CED-ABC8-0F20462792C7}" srcOrd="0" destOrd="6" presId="urn:microsoft.com/office/officeart/2005/8/layout/hProcess11"/>
    <dgm:cxn modelId="{B1DEF84C-20E3-4267-B51E-8A3F1FDB2508}" type="presOf" srcId="{3DA6DC8E-DCA3-43EC-9FA7-0D12C2A72569}" destId="{A6BD7C65-0553-4CED-ABC8-0F20462792C7}" srcOrd="0" destOrd="0" presId="urn:microsoft.com/office/officeart/2005/8/layout/hProcess11"/>
    <dgm:cxn modelId="{54D44D7E-F758-4AC7-974D-8C018A4A2B5E}" type="presParOf" srcId="{EF6CF4DD-0538-4739-99EE-B7D551AEA0E4}" destId="{DDB30FE9-E017-4C89-AA78-78BA35E2F324}" srcOrd="1" destOrd="6" presId="urn:microsoft.com/office/officeart/2005/8/layout/hProcess11"/>
    <dgm:cxn modelId="{27772963-A3C7-4D1F-982A-71319649417D}" type="presParOf" srcId="{EF6CF4DD-0538-4739-99EE-B7D551AEA0E4}" destId="{1ACA90CC-517F-4965-8FDC-19B07DDF7229}" srcOrd="2" destOrd="6" presId="urn:microsoft.com/office/officeart/2005/8/layout/hProcess11"/>
    <dgm:cxn modelId="{C61B2882-C7EE-4212-A600-ABE661D7B37C}" type="presParOf" srcId="{69FE3A6F-C0A1-475B-ADA9-9A8E8FDB47BD}" destId="{892D7633-5E79-4A94-840E-DC90DCA449FC}" srcOrd="7" destOrd="1" presId="urn:microsoft.com/office/officeart/2005/8/layout/hProcess11"/>
    <dgm:cxn modelId="{2FAFF9E8-DFF1-4290-8787-9321CD0DA46B}" type="presParOf" srcId="{69FE3A6F-C0A1-475B-ADA9-9A8E8FDB47BD}" destId="{C646569E-1C77-40B4-9ABA-29C507C5038A}" srcOrd="8" destOrd="1" presId="urn:microsoft.com/office/officeart/2005/8/layout/hProcess11"/>
    <dgm:cxn modelId="{D1AD2D0D-00EA-4A31-853B-A06B83E77CB2}" type="presParOf" srcId="{C646569E-1C77-40B4-9ABA-29C507C5038A}" destId="{9D7DD814-946D-4899-9861-775D36EC352D}" srcOrd="0" destOrd="8" presId="urn:microsoft.com/office/officeart/2005/8/layout/hProcess11"/>
    <dgm:cxn modelId="{A40DEA9F-2644-4306-9B4B-65CD4F42CD5D}" type="presOf" srcId="{69718E4D-5A74-42F0-B30B-F7F5404446D7}" destId="{9D7DD814-946D-4899-9861-775D36EC352D}" srcOrd="0" destOrd="0" presId="urn:microsoft.com/office/officeart/2005/8/layout/hProcess11"/>
    <dgm:cxn modelId="{4752ACD1-1CE3-4E80-90DB-F8DEF6CBCC94}" type="presParOf" srcId="{C646569E-1C77-40B4-9ABA-29C507C5038A}" destId="{3E0A71AB-0B5B-4B03-9BE9-55A3446192A9}" srcOrd="1" destOrd="8" presId="urn:microsoft.com/office/officeart/2005/8/layout/hProcess11"/>
    <dgm:cxn modelId="{D4D3A14F-0725-4D5E-8218-D4A396EE013C}" type="presParOf" srcId="{C646569E-1C77-40B4-9ABA-29C507C5038A}" destId="{807C86B3-D1F8-47AE-B276-7A62BECF27E8}" srcOrd="2" destOrd="8" presId="urn:microsoft.com/office/officeart/2005/8/layout/hProcess11"/>
    <dgm:cxn modelId="{073E26D1-9014-40D2-B78F-0943EE24FE5E}" type="presParOf" srcId="{69FE3A6F-C0A1-475B-ADA9-9A8E8FDB47BD}" destId="{4FF63913-48E3-4FD4-AB38-96C9A86B94C6}" srcOrd="9" destOrd="1" presId="urn:microsoft.com/office/officeart/2005/8/layout/hProcess11"/>
    <dgm:cxn modelId="{9E709526-F5A7-4774-B24B-361B65685673}" type="presParOf" srcId="{69FE3A6F-C0A1-475B-ADA9-9A8E8FDB47BD}" destId="{B78ABD3C-916E-4A69-815B-11A14E6D942B}" srcOrd="10" destOrd="1" presId="urn:microsoft.com/office/officeart/2005/8/layout/hProcess11"/>
    <dgm:cxn modelId="{1D7F7AB9-AC79-4712-B836-456225F13E84}" type="presParOf" srcId="{B78ABD3C-916E-4A69-815B-11A14E6D942B}" destId="{103BABFE-CBD1-4EC5-AB09-9EEC63FF9F27}" srcOrd="0" destOrd="10" presId="urn:microsoft.com/office/officeart/2005/8/layout/hProcess11"/>
    <dgm:cxn modelId="{8AB64EA3-5585-46E9-A53C-78C673803AB4}" type="presOf" srcId="{0CC4B4B3-2D37-4DBA-B854-0151A75C9110}" destId="{103BABFE-CBD1-4EC5-AB09-9EEC63FF9F27}" srcOrd="0" destOrd="0" presId="urn:microsoft.com/office/officeart/2005/8/layout/hProcess11"/>
    <dgm:cxn modelId="{6DA1087B-6F37-426E-93FC-BD4AE17E379B}" type="presParOf" srcId="{B78ABD3C-916E-4A69-815B-11A14E6D942B}" destId="{36B67961-0BDA-4B5F-8466-2F746343AF74}" srcOrd="1" destOrd="10" presId="urn:microsoft.com/office/officeart/2005/8/layout/hProcess11"/>
    <dgm:cxn modelId="{C673FBCD-834C-4D76-AEC7-312F0C436846}" type="presParOf" srcId="{B78ABD3C-916E-4A69-815B-11A14E6D942B}" destId="{96E14425-4081-4F89-ACFC-BF87EE4479BE}" srcOrd="2" destOrd="1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2A2853-DFFF-408A-936E-AF71DDC2CAF7}" type="doc">
      <dgm:prSet loTypeId="process" loCatId="process" qsTypeId="urn:microsoft.com/office/officeart/2005/8/quickstyle/simple3" qsCatId="simple" csTypeId="urn:microsoft.com/office/officeart/2005/8/colors/colorful2" csCatId="accent1" phldr="0"/>
      <dgm:spPr/>
    </dgm:pt>
    <dgm:pt modelId="{4B5109E4-B12C-4F9A-B64F-082FF2197613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/>
            <a:t>David</a:t>
          </a:r>
          <a:r>
            <a:rPr lang="en-US" sz="2000"/>
            <a:t/>
          </a:r>
          <a:endParaRPr lang="en-US" sz="200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sym typeface="+mn-ea"/>
            </a:rPr>
            <a:t>2 </a:t>
          </a:r>
          <a:r>
            <a:rPr lang="en-US" sz="2000">
              <a:sym typeface="+mn-ea"/>
            </a:rPr>
            <a:t>Sam. </a:t>
          </a:r>
          <a:endParaRPr lang="en-US" sz="2000">
            <a:sym typeface="+mn-ea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sym typeface="+mn-ea"/>
            </a:rPr>
            <a:t>7:12-14</a:t>
          </a:r>
          <a:r>
            <a:rPr lang="en-US" sz="2000"/>
            <a:t/>
          </a:r>
          <a:endParaRPr lang="en-US" sz="2000"/>
        </a:p>
      </dgm:t>
    </dgm:pt>
    <dgm:pt modelId="{0AE973E6-98F4-4806-A38D-B6129F35AADF}" cxnId="{C59CA549-054D-4835-A52A-2B7AA82DA646}" type="parTrans">
      <dgm:prSet/>
      <dgm:spPr/>
    </dgm:pt>
    <dgm:pt modelId="{1E542688-DEE5-450C-829F-3CDC8903312A}" cxnId="{C59CA549-054D-4835-A52A-2B7AA82DA646}" type="sibTrans">
      <dgm:prSet/>
      <dgm:spPr/>
    </dgm:pt>
    <dgm:pt modelId="{FE72A570-C5C0-4448-B42E-284549BD7E68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sym typeface="+mn-ea"/>
            </a:rPr>
            <a:t>Daniel</a:t>
          </a:r>
          <a:r>
            <a:rPr lang="en-US" sz="2000"/>
            <a:t/>
          </a:r>
          <a:endParaRPr lang="en-US" sz="200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sym typeface="+mn-ea"/>
            </a:rPr>
            <a:t>Dan. 2,7</a:t>
          </a:r>
          <a:r>
            <a:rPr lang="en-US" sz="1800"/>
            <a:t/>
          </a:r>
          <a:endParaRPr lang="en-US" sz="180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/>
            <a:t/>
          </a:r>
          <a:endParaRPr lang="en-US" sz="1800"/>
        </a:p>
      </dgm:t>
    </dgm:pt>
    <dgm:pt modelId="{7282BBF6-8247-459F-9252-059E2607443E}" cxnId="{D9B8352A-6B3D-4F4C-99C4-2FE5E9259CAA}" type="parTrans">
      <dgm:prSet/>
      <dgm:spPr/>
    </dgm:pt>
    <dgm:pt modelId="{2D17BC64-4211-4F4A-9248-B9A78E6C0AA4}" cxnId="{D9B8352A-6B3D-4F4C-99C4-2FE5E9259CAA}" type="sibTrans">
      <dgm:prSet/>
      <dgm:spPr/>
    </dgm:pt>
    <dgm:pt modelId="{CB64FDBD-EBD4-4503-9018-44C28959BDA1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/>
            <a:t>Ezra</a:t>
          </a:r>
          <a:endParaRPr lang="en-US" sz="200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/>
            <a:t> Renewal</a:t>
          </a:r>
          <a:r>
            <a:rPr lang="en-US" sz="2000"/>
            <a:t/>
          </a:r>
          <a:endParaRPr lang="en-US" sz="200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/>
            <a:t>Ez. 7-8, </a:t>
          </a:r>
          <a:r>
            <a:rPr lang="en-US" sz="1800"/>
            <a:t>Neh. 8</a:t>
          </a:r>
          <a:r>
            <a:rPr lang="en-US" sz="1800"/>
            <a:t/>
          </a:r>
          <a:endParaRPr lang="en-US" sz="1800"/>
        </a:p>
      </dgm:t>
    </dgm:pt>
    <dgm:pt modelId="{73E561AD-1057-4589-8DF8-118234F5DFA5}" cxnId="{F4F9DB13-1875-4A7A-8996-A6C368D08345}" type="parTrans">
      <dgm:prSet/>
      <dgm:spPr/>
    </dgm:pt>
    <dgm:pt modelId="{9769CAFE-81C8-47B7-AC8C-77DE66879963}" cxnId="{F4F9DB13-1875-4A7A-8996-A6C368D08345}" type="sibTrans">
      <dgm:prSet/>
      <dgm:spPr/>
    </dgm:pt>
    <dgm:pt modelId="{A11047F8-B36F-4333-9EEE-A57096B2EB7F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/>
            <a:t>Jesus</a:t>
          </a:r>
          <a:r>
            <a:rPr lang="en-US" sz="2000"/>
            <a:t/>
          </a:r>
          <a:endParaRPr lang="en-US" sz="200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/>
            <a:t>Lamb </a:t>
          </a:r>
          <a:r>
            <a:rPr lang="en-US" sz="2000"/>
            <a:t>of God</a:t>
          </a:r>
          <a:r>
            <a:rPr lang="en-US" sz="2000"/>
            <a:t/>
          </a:r>
          <a:endParaRPr lang="en-US" sz="200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/>
            <a:t>Jn 1:29</a:t>
          </a:r>
          <a:r>
            <a:rPr lang="en-US" sz="2000"/>
            <a:t/>
          </a:r>
          <a:endParaRPr lang="en-US" sz="2000"/>
        </a:p>
      </dgm:t>
    </dgm:pt>
    <dgm:pt modelId="{AF03ED7E-7480-4CE9-ABD8-84755879F225}" cxnId="{A9993207-5253-4364-81BD-D197BDC278FF}" type="parTrans">
      <dgm:prSet/>
      <dgm:spPr/>
    </dgm:pt>
    <dgm:pt modelId="{82CDD9F1-406F-4A21-A0F0-3E716283AA12}" cxnId="{A9993207-5253-4364-81BD-D197BDC278FF}" type="sibTrans">
      <dgm:prSet/>
      <dgm:spPr/>
    </dgm:pt>
    <dgm:pt modelId="{61485FCD-80AD-4BA3-9DDA-351870831D9D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/>
            <a:t/>
          </a:r>
          <a:endParaRPr lang="en-US" sz="180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/>
            <a:t/>
          </a:r>
          <a:endParaRPr lang="en-US" sz="180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/>
            <a:t/>
          </a:r>
          <a:endParaRPr lang="en-US" sz="180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/>
            <a:t>Death, Burial &amp; Resurrection</a:t>
          </a:r>
          <a:r>
            <a:rPr lang="en-US" sz="2000"/>
            <a:t/>
          </a:r>
          <a:endParaRPr lang="en-US" sz="200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/>
            <a:t>Matt. </a:t>
          </a:r>
          <a:r>
            <a:rPr lang="en-US" sz="2000"/>
            <a:t>27-28</a:t>
          </a:r>
          <a:r>
            <a:rPr lang="en-US" sz="2000"/>
            <a:t/>
          </a:r>
          <a:endParaRPr lang="en-US" sz="2000"/>
        </a:p>
      </dgm:t>
    </dgm:pt>
    <dgm:pt modelId="{53D39E4B-60BA-4208-BC1B-347424F5F41E}" cxnId="{174774B1-71BD-4570-9849-6250D5D4ACEB}" type="parTrans">
      <dgm:prSet/>
      <dgm:spPr/>
    </dgm:pt>
    <dgm:pt modelId="{C273AD2A-CE99-4524-95A9-72874FEB4F40}" cxnId="{174774B1-71BD-4570-9849-6250D5D4ACEB}" type="sibTrans">
      <dgm:prSet/>
      <dgm:spPr/>
    </dgm:pt>
    <dgm:pt modelId="{69718E4D-5A74-42F0-B30B-F7F5404446D7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/>
            <a:t>Pente</a:t>
          </a:r>
          <a:r>
            <a:rPr lang="en-US" sz="2000"/>
            <a:t>cost</a:t>
          </a:r>
          <a:r>
            <a:rPr lang="en-US" sz="2000"/>
            <a:t/>
          </a:r>
          <a:endParaRPr lang="en-US" sz="200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/>
            <a:t>Acts 2</a:t>
          </a:r>
          <a:r>
            <a:rPr lang="en-US" sz="2000"/>
            <a:t/>
          </a:r>
          <a:endParaRPr lang="en-US" sz="2000"/>
        </a:p>
      </dgm:t>
    </dgm:pt>
    <dgm:pt modelId="{EA078EC6-A517-47F8-8162-162E781CA3D1}" cxnId="{14E14A93-48E2-4BF0-A9A8-C164DF0D97CA}" type="parTrans">
      <dgm:prSet/>
      <dgm:spPr/>
    </dgm:pt>
    <dgm:pt modelId="{FB83D7D8-2B2E-4E5B-9427-37504A185F84}" cxnId="{14E14A93-48E2-4BF0-A9A8-C164DF0D97CA}" type="sibTrans">
      <dgm:prSet/>
      <dgm:spPr/>
    </dgm:pt>
    <dgm:pt modelId="{34E19B8F-6B03-4E20-94D5-CDD1ED2E1978}" type="pres">
      <dgm:prSet presAssocID="{F52A2853-DFFF-408A-936E-AF71DDC2CAF7}" presName="Name0" presStyleCnt="0">
        <dgm:presLayoutVars>
          <dgm:dir/>
          <dgm:resizeHandles val="exact"/>
        </dgm:presLayoutVars>
      </dgm:prSet>
      <dgm:spPr/>
    </dgm:pt>
    <dgm:pt modelId="{AC321633-D89E-4516-BDB4-7EB14EDB36DB}" type="pres">
      <dgm:prSet presAssocID="{F52A2853-DFFF-408A-936E-AF71DDC2CAF7}" presName="arrow" presStyleLbl="bgShp" presStyleIdx="0" presStyleCnt="1"/>
      <dgm:spPr/>
    </dgm:pt>
    <dgm:pt modelId="{69FE3A6F-C0A1-475B-ADA9-9A8E8FDB47BD}" type="pres">
      <dgm:prSet presAssocID="{F52A2853-DFFF-408A-936E-AF71DDC2CAF7}" presName="points" presStyleCnt="0"/>
      <dgm:spPr/>
    </dgm:pt>
    <dgm:pt modelId="{CDBC14F5-0C62-43E6-B66D-0CC5AA801573}" type="pres">
      <dgm:prSet presAssocID="{4B5109E4-B12C-4F9A-B64F-082FF2197613}" presName="compositeA" presStyleCnt="0"/>
      <dgm:spPr/>
    </dgm:pt>
    <dgm:pt modelId="{C33B053F-AF15-473C-9322-1535D4D2E8F3}" type="pres">
      <dgm:prSet presAssocID="{4B5109E4-B12C-4F9A-B64F-082FF2197613}" presName="textA" presStyleLbl="revTx" presStyleIdx="0" presStyleCnt="6">
        <dgm:presLayoutVars>
          <dgm:bulletEnabled val="1"/>
        </dgm:presLayoutVars>
      </dgm:prSet>
      <dgm:spPr/>
    </dgm:pt>
    <dgm:pt modelId="{1B766E90-45ED-41ED-BF4B-425BB2FA9425}" type="pres">
      <dgm:prSet presAssocID="{4B5109E4-B12C-4F9A-B64F-082FF2197613}" presName="circleA" presStyleLbl="node1" presStyleIdx="0" presStyleCnt="6"/>
      <dgm:spPr/>
    </dgm:pt>
    <dgm:pt modelId="{2F081A3F-475D-437C-BFE6-5BBCAA0B19B7}" type="pres">
      <dgm:prSet presAssocID="{4B5109E4-B12C-4F9A-B64F-082FF2197613}" presName="spaceA" presStyleCnt="0"/>
      <dgm:spPr/>
    </dgm:pt>
    <dgm:pt modelId="{0B34AA85-25A5-40CF-AED2-FEA95D621913}" type="pres">
      <dgm:prSet presAssocID="{1E542688-DEE5-450C-829F-3CDC8903312A}" presName="space" presStyleCnt="0"/>
      <dgm:spPr/>
    </dgm:pt>
    <dgm:pt modelId="{85F3EC5A-A954-4F53-B98D-052B67F66B7B}" type="pres">
      <dgm:prSet presAssocID="{FE72A570-C5C0-4448-B42E-284549BD7E68}" presName="compositeB" presStyleCnt="0"/>
      <dgm:spPr/>
    </dgm:pt>
    <dgm:pt modelId="{5B9018D6-D80F-490D-9F47-CAFAC6FC0FB5}" type="pres">
      <dgm:prSet presAssocID="{FE72A570-C5C0-4448-B42E-284549BD7E68}" presName="textB" presStyleLbl="revTx" presStyleIdx="1" presStyleCnt="6">
        <dgm:presLayoutVars>
          <dgm:bulletEnabled val="1"/>
        </dgm:presLayoutVars>
      </dgm:prSet>
      <dgm:spPr/>
    </dgm:pt>
    <dgm:pt modelId="{DFDDA9C1-5B64-4527-B184-55445B7EFA0A}" type="pres">
      <dgm:prSet presAssocID="{FE72A570-C5C0-4448-B42E-284549BD7E68}" presName="circleB" presStyleLbl="node1" presStyleIdx="1" presStyleCnt="6"/>
      <dgm:spPr/>
    </dgm:pt>
    <dgm:pt modelId="{11C0B7A8-5198-44E8-897A-000F909C180D}" type="pres">
      <dgm:prSet presAssocID="{FE72A570-C5C0-4448-B42E-284549BD7E68}" presName="spaceB" presStyleCnt="0"/>
      <dgm:spPr/>
    </dgm:pt>
    <dgm:pt modelId="{9A37BFC6-5027-4214-B8A2-BD19D5B33DA9}" type="pres">
      <dgm:prSet presAssocID="{2D17BC64-4211-4F4A-9248-B9A78E6C0AA4}" presName="space" presStyleCnt="0"/>
      <dgm:spPr/>
    </dgm:pt>
    <dgm:pt modelId="{35DBCE78-BF8E-4945-86FF-FAD820F96439}" type="pres">
      <dgm:prSet presAssocID="{CB64FDBD-EBD4-4503-9018-44C28959BDA1}" presName="compositeA" presStyleCnt="0"/>
      <dgm:spPr/>
    </dgm:pt>
    <dgm:pt modelId="{B8596ECC-1DFB-40C6-8B55-929A5F0B8175}" type="pres">
      <dgm:prSet presAssocID="{CB64FDBD-EBD4-4503-9018-44C28959BDA1}" presName="textA" presStyleLbl="revTx" presStyleIdx="2" presStyleCnt="6">
        <dgm:presLayoutVars>
          <dgm:bulletEnabled val="1"/>
        </dgm:presLayoutVars>
      </dgm:prSet>
      <dgm:spPr/>
    </dgm:pt>
    <dgm:pt modelId="{E6B35E2C-29A6-4EC6-AE8E-329FC7FEB733}" type="pres">
      <dgm:prSet presAssocID="{CB64FDBD-EBD4-4503-9018-44C28959BDA1}" presName="circleA" presStyleLbl="node1" presStyleIdx="2" presStyleCnt="6"/>
      <dgm:spPr/>
    </dgm:pt>
    <dgm:pt modelId="{74CF3999-D1DB-4E6C-8902-437B9B434F68}" type="pres">
      <dgm:prSet presAssocID="{CB64FDBD-EBD4-4503-9018-44C28959BDA1}" presName="spaceA" presStyleCnt="0"/>
      <dgm:spPr/>
    </dgm:pt>
    <dgm:pt modelId="{E1101DFB-F227-46B3-A0CB-B792D6EC5273}" type="pres">
      <dgm:prSet presAssocID="{9769CAFE-81C8-47B7-AC8C-77DE66879963}" presName="space" presStyleCnt="0"/>
      <dgm:spPr/>
    </dgm:pt>
    <dgm:pt modelId="{FAE42775-5EAA-4D45-8A42-4BCC0BD4B5B9}" type="pres">
      <dgm:prSet presAssocID="{A11047F8-B36F-4333-9EEE-A57096B2EB7F}" presName="compositeB" presStyleCnt="0"/>
      <dgm:spPr/>
    </dgm:pt>
    <dgm:pt modelId="{FA9FEB99-D917-4E54-9C2E-B632EC9B4201}" type="pres">
      <dgm:prSet presAssocID="{A11047F8-B36F-4333-9EEE-A57096B2EB7F}" presName="textB" presStyleLbl="revTx" presStyleIdx="3" presStyleCnt="6">
        <dgm:presLayoutVars>
          <dgm:bulletEnabled val="1"/>
        </dgm:presLayoutVars>
      </dgm:prSet>
      <dgm:spPr/>
    </dgm:pt>
    <dgm:pt modelId="{017E1719-65C6-45D3-9F55-FA284080E34D}" type="pres">
      <dgm:prSet presAssocID="{A11047F8-B36F-4333-9EEE-A57096B2EB7F}" presName="circleB" presStyleLbl="node1" presStyleIdx="3" presStyleCnt="6"/>
      <dgm:spPr/>
    </dgm:pt>
    <dgm:pt modelId="{BB8B43C5-1250-48F7-82AC-D400159C176D}" type="pres">
      <dgm:prSet presAssocID="{A11047F8-B36F-4333-9EEE-A57096B2EB7F}" presName="spaceB" presStyleCnt="0"/>
      <dgm:spPr/>
    </dgm:pt>
    <dgm:pt modelId="{D834AB95-8C6B-4965-AC92-9A8EC04031F5}" type="pres">
      <dgm:prSet presAssocID="{82CDD9F1-406F-4A21-A0F0-3E716283AA12}" presName="space" presStyleCnt="0"/>
      <dgm:spPr/>
    </dgm:pt>
    <dgm:pt modelId="{344E031D-BE3A-4982-8FED-9B61BF3C9471}" type="pres">
      <dgm:prSet presAssocID="{61485FCD-80AD-4BA3-9DDA-351870831D9D}" presName="compositeA" presStyleCnt="0"/>
      <dgm:spPr/>
    </dgm:pt>
    <dgm:pt modelId="{C0AC82DE-7684-4889-A9D9-430F4B3515B2}" type="pres">
      <dgm:prSet presAssocID="{61485FCD-80AD-4BA3-9DDA-351870831D9D}" presName="textA" presStyleLbl="revTx" presStyleIdx="4" presStyleCnt="6">
        <dgm:presLayoutVars>
          <dgm:bulletEnabled val="1"/>
        </dgm:presLayoutVars>
      </dgm:prSet>
      <dgm:spPr/>
    </dgm:pt>
    <dgm:pt modelId="{E3EAFDEA-E03E-4EE3-BBFA-E94B993B45BA}" type="pres">
      <dgm:prSet presAssocID="{61485FCD-80AD-4BA3-9DDA-351870831D9D}" presName="circleA" presStyleLbl="node1" presStyleIdx="4" presStyleCnt="6"/>
      <dgm:spPr/>
    </dgm:pt>
    <dgm:pt modelId="{717C4AEE-E3DA-4EBB-899B-A9CD0B37D331}" type="pres">
      <dgm:prSet presAssocID="{61485FCD-80AD-4BA3-9DDA-351870831D9D}" presName="spaceA" presStyleCnt="0"/>
      <dgm:spPr/>
    </dgm:pt>
    <dgm:pt modelId="{49C428F4-D449-448B-835D-E94E7D2717A3}" type="pres">
      <dgm:prSet presAssocID="{C273AD2A-CE99-4524-95A9-72874FEB4F40}" presName="space" presStyleCnt="0"/>
      <dgm:spPr/>
    </dgm:pt>
    <dgm:pt modelId="{7B419A17-42CC-4DBC-9712-F2AAE36FEAD6}" type="pres">
      <dgm:prSet presAssocID="{69718E4D-5A74-42F0-B30B-F7F5404446D7}" presName="compositeB" presStyleCnt="0"/>
      <dgm:spPr/>
    </dgm:pt>
    <dgm:pt modelId="{EBDE9074-E09B-4864-8BD2-21E96DDAE7A2}" type="pres">
      <dgm:prSet presAssocID="{69718E4D-5A74-42F0-B30B-F7F5404446D7}" presName="textB" presStyleLbl="revTx" presStyleIdx="5" presStyleCnt="6">
        <dgm:presLayoutVars>
          <dgm:bulletEnabled val="1"/>
        </dgm:presLayoutVars>
      </dgm:prSet>
      <dgm:spPr/>
    </dgm:pt>
    <dgm:pt modelId="{08001AC4-4BF9-4195-A125-4F570849F346}" type="pres">
      <dgm:prSet presAssocID="{69718E4D-5A74-42F0-B30B-F7F5404446D7}" presName="circleB" presStyleLbl="node1" presStyleIdx="5" presStyleCnt="6"/>
      <dgm:spPr/>
    </dgm:pt>
    <dgm:pt modelId="{94353DEC-8FD2-4DA1-AA38-9EEBF17923F7}" type="pres">
      <dgm:prSet presAssocID="{69718E4D-5A74-42F0-B30B-F7F5404446D7}" presName="spaceB" presStyleCnt="0"/>
      <dgm:spPr/>
    </dgm:pt>
  </dgm:ptLst>
  <dgm:cxnLst>
    <dgm:cxn modelId="{C59CA549-054D-4835-A52A-2B7AA82DA646}" srcId="{F52A2853-DFFF-408A-936E-AF71DDC2CAF7}" destId="{4B5109E4-B12C-4F9A-B64F-082FF2197613}" srcOrd="0" destOrd="0" parTransId="{0AE973E6-98F4-4806-A38D-B6129F35AADF}" sibTransId="{1E542688-DEE5-450C-829F-3CDC8903312A}"/>
    <dgm:cxn modelId="{D9B8352A-6B3D-4F4C-99C4-2FE5E9259CAA}" srcId="{F52A2853-DFFF-408A-936E-AF71DDC2CAF7}" destId="{FE72A570-C5C0-4448-B42E-284549BD7E68}" srcOrd="1" destOrd="0" parTransId="{7282BBF6-8247-459F-9252-059E2607443E}" sibTransId="{2D17BC64-4211-4F4A-9248-B9A78E6C0AA4}"/>
    <dgm:cxn modelId="{F4F9DB13-1875-4A7A-8996-A6C368D08345}" srcId="{F52A2853-DFFF-408A-936E-AF71DDC2CAF7}" destId="{CB64FDBD-EBD4-4503-9018-44C28959BDA1}" srcOrd="2" destOrd="0" parTransId="{73E561AD-1057-4589-8DF8-118234F5DFA5}" sibTransId="{9769CAFE-81C8-47B7-AC8C-77DE66879963}"/>
    <dgm:cxn modelId="{A9993207-5253-4364-81BD-D197BDC278FF}" srcId="{F52A2853-DFFF-408A-936E-AF71DDC2CAF7}" destId="{A11047F8-B36F-4333-9EEE-A57096B2EB7F}" srcOrd="3" destOrd="0" parTransId="{AF03ED7E-7480-4CE9-ABD8-84755879F225}" sibTransId="{82CDD9F1-406F-4A21-A0F0-3E716283AA12}"/>
    <dgm:cxn modelId="{174774B1-71BD-4570-9849-6250D5D4ACEB}" srcId="{F52A2853-DFFF-408A-936E-AF71DDC2CAF7}" destId="{61485FCD-80AD-4BA3-9DDA-351870831D9D}" srcOrd="4" destOrd="0" parTransId="{53D39E4B-60BA-4208-BC1B-347424F5F41E}" sibTransId="{C273AD2A-CE99-4524-95A9-72874FEB4F40}"/>
    <dgm:cxn modelId="{14E14A93-48E2-4BF0-A9A8-C164DF0D97CA}" srcId="{F52A2853-DFFF-408A-936E-AF71DDC2CAF7}" destId="{69718E4D-5A74-42F0-B30B-F7F5404446D7}" srcOrd="5" destOrd="0" parTransId="{EA078EC6-A517-47F8-8162-162E781CA3D1}" sibTransId="{FB83D7D8-2B2E-4E5B-9427-37504A185F84}"/>
    <dgm:cxn modelId="{B649DFE2-2055-4D69-851D-954A97A67928}" type="presOf" srcId="{F52A2853-DFFF-408A-936E-AF71DDC2CAF7}" destId="{34E19B8F-6B03-4E20-94D5-CDD1ED2E1978}" srcOrd="0" destOrd="0" presId="urn:microsoft.com/office/officeart/2005/8/layout/hProcess11"/>
    <dgm:cxn modelId="{AD2D6EEE-674D-4A9D-ACCB-7D948C99FD62}" type="presParOf" srcId="{34E19B8F-6B03-4E20-94D5-CDD1ED2E1978}" destId="{AC321633-D89E-4516-BDB4-7EB14EDB36DB}" srcOrd="0" destOrd="0" presId="urn:microsoft.com/office/officeart/2005/8/layout/hProcess11"/>
    <dgm:cxn modelId="{181FC9E4-5088-4F4B-93EC-D7920E8DF787}" type="presParOf" srcId="{34E19B8F-6B03-4E20-94D5-CDD1ED2E1978}" destId="{69FE3A6F-C0A1-475B-ADA9-9A8E8FDB47BD}" srcOrd="1" destOrd="0" presId="urn:microsoft.com/office/officeart/2005/8/layout/hProcess11"/>
    <dgm:cxn modelId="{FC0730F5-4586-4047-AA72-014379384EEC}" type="presParOf" srcId="{69FE3A6F-C0A1-475B-ADA9-9A8E8FDB47BD}" destId="{CDBC14F5-0C62-43E6-B66D-0CC5AA801573}" srcOrd="0" destOrd="1" presId="urn:microsoft.com/office/officeart/2005/8/layout/hProcess11"/>
    <dgm:cxn modelId="{DBBD050E-55F4-46AE-B6B5-AC217B0F1CBE}" type="presParOf" srcId="{CDBC14F5-0C62-43E6-B66D-0CC5AA801573}" destId="{C33B053F-AF15-473C-9322-1535D4D2E8F3}" srcOrd="0" destOrd="0" presId="urn:microsoft.com/office/officeart/2005/8/layout/hProcess11"/>
    <dgm:cxn modelId="{86BC01E0-12E2-4CFC-8953-CDAF69D22F3E}" type="presOf" srcId="{4B5109E4-B12C-4F9A-B64F-082FF2197613}" destId="{C33B053F-AF15-473C-9322-1535D4D2E8F3}" srcOrd="0" destOrd="0" presId="urn:microsoft.com/office/officeart/2005/8/layout/hProcess11"/>
    <dgm:cxn modelId="{DB4B7164-57F7-4572-B17B-6BC911502442}" type="presParOf" srcId="{CDBC14F5-0C62-43E6-B66D-0CC5AA801573}" destId="{1B766E90-45ED-41ED-BF4B-425BB2FA9425}" srcOrd="1" destOrd="0" presId="urn:microsoft.com/office/officeart/2005/8/layout/hProcess11"/>
    <dgm:cxn modelId="{0B5B7492-C176-46D5-B592-57CCD84C53DD}" type="presParOf" srcId="{CDBC14F5-0C62-43E6-B66D-0CC5AA801573}" destId="{2F081A3F-475D-437C-BFE6-5BBCAA0B19B7}" srcOrd="2" destOrd="0" presId="urn:microsoft.com/office/officeart/2005/8/layout/hProcess11"/>
    <dgm:cxn modelId="{1B8B3A46-1BAA-41A4-97CA-FCAEF0C2BE28}" type="presParOf" srcId="{69FE3A6F-C0A1-475B-ADA9-9A8E8FDB47BD}" destId="{0B34AA85-25A5-40CF-AED2-FEA95D621913}" srcOrd="1" destOrd="1" presId="urn:microsoft.com/office/officeart/2005/8/layout/hProcess11"/>
    <dgm:cxn modelId="{AD27BAAD-5D8C-47AF-B8DC-CF9869215413}" type="presParOf" srcId="{69FE3A6F-C0A1-475B-ADA9-9A8E8FDB47BD}" destId="{85F3EC5A-A954-4F53-B98D-052B67F66B7B}" srcOrd="2" destOrd="1" presId="urn:microsoft.com/office/officeart/2005/8/layout/hProcess11"/>
    <dgm:cxn modelId="{1A5D8191-FC4A-4447-AE17-8F4C5D6EE43F}" type="presParOf" srcId="{85F3EC5A-A954-4F53-B98D-052B67F66B7B}" destId="{5B9018D6-D80F-490D-9F47-CAFAC6FC0FB5}" srcOrd="0" destOrd="2" presId="urn:microsoft.com/office/officeart/2005/8/layout/hProcess11"/>
    <dgm:cxn modelId="{AC77FB66-1048-4C37-B484-BEC41226CE88}" type="presOf" srcId="{FE72A570-C5C0-4448-B42E-284549BD7E68}" destId="{5B9018D6-D80F-490D-9F47-CAFAC6FC0FB5}" srcOrd="0" destOrd="0" presId="urn:microsoft.com/office/officeart/2005/8/layout/hProcess11"/>
    <dgm:cxn modelId="{82F0F740-4A6D-478F-A141-BC5E2BD4C2BA}" type="presParOf" srcId="{85F3EC5A-A954-4F53-B98D-052B67F66B7B}" destId="{DFDDA9C1-5B64-4527-B184-55445B7EFA0A}" srcOrd="1" destOrd="2" presId="urn:microsoft.com/office/officeart/2005/8/layout/hProcess11"/>
    <dgm:cxn modelId="{7BDF77D4-B554-4D96-8698-73AAA03EEDE7}" type="presParOf" srcId="{85F3EC5A-A954-4F53-B98D-052B67F66B7B}" destId="{11C0B7A8-5198-44E8-897A-000F909C180D}" srcOrd="2" destOrd="2" presId="urn:microsoft.com/office/officeart/2005/8/layout/hProcess11"/>
    <dgm:cxn modelId="{42CFC047-9F4E-45D7-9EBB-10AA05A10CC4}" type="presParOf" srcId="{69FE3A6F-C0A1-475B-ADA9-9A8E8FDB47BD}" destId="{9A37BFC6-5027-4214-B8A2-BD19D5B33DA9}" srcOrd="3" destOrd="1" presId="urn:microsoft.com/office/officeart/2005/8/layout/hProcess11"/>
    <dgm:cxn modelId="{F2ACB98B-2299-4016-81A5-E80375E79F8C}" type="presParOf" srcId="{69FE3A6F-C0A1-475B-ADA9-9A8E8FDB47BD}" destId="{35DBCE78-BF8E-4945-86FF-FAD820F96439}" srcOrd="4" destOrd="1" presId="urn:microsoft.com/office/officeart/2005/8/layout/hProcess11"/>
    <dgm:cxn modelId="{5099235C-6451-447A-A4A7-B4A67271C207}" type="presParOf" srcId="{35DBCE78-BF8E-4945-86FF-FAD820F96439}" destId="{B8596ECC-1DFB-40C6-8B55-929A5F0B8175}" srcOrd="0" destOrd="4" presId="urn:microsoft.com/office/officeart/2005/8/layout/hProcess11"/>
    <dgm:cxn modelId="{54B6E286-50BE-4EF7-ADE4-731358F71D79}" type="presOf" srcId="{CB64FDBD-EBD4-4503-9018-44C28959BDA1}" destId="{B8596ECC-1DFB-40C6-8B55-929A5F0B8175}" srcOrd="0" destOrd="0" presId="urn:microsoft.com/office/officeart/2005/8/layout/hProcess11"/>
    <dgm:cxn modelId="{0759668E-3D48-4070-8DE9-C40F515FA47F}" type="presParOf" srcId="{35DBCE78-BF8E-4945-86FF-FAD820F96439}" destId="{E6B35E2C-29A6-4EC6-AE8E-329FC7FEB733}" srcOrd="1" destOrd="4" presId="urn:microsoft.com/office/officeart/2005/8/layout/hProcess11"/>
    <dgm:cxn modelId="{0B0FBADF-3571-4A46-89BA-51DB16F723D2}" type="presParOf" srcId="{35DBCE78-BF8E-4945-86FF-FAD820F96439}" destId="{74CF3999-D1DB-4E6C-8902-437B9B434F68}" srcOrd="2" destOrd="4" presId="urn:microsoft.com/office/officeart/2005/8/layout/hProcess11"/>
    <dgm:cxn modelId="{794EC3BF-6792-4E50-AA82-636CDDBF542C}" type="presParOf" srcId="{69FE3A6F-C0A1-475B-ADA9-9A8E8FDB47BD}" destId="{E1101DFB-F227-46B3-A0CB-B792D6EC5273}" srcOrd="5" destOrd="1" presId="urn:microsoft.com/office/officeart/2005/8/layout/hProcess11"/>
    <dgm:cxn modelId="{FC4EF996-3C51-4B6E-A2E7-B9E5E101D38A}" type="presParOf" srcId="{69FE3A6F-C0A1-475B-ADA9-9A8E8FDB47BD}" destId="{FAE42775-5EAA-4D45-8A42-4BCC0BD4B5B9}" srcOrd="6" destOrd="1" presId="urn:microsoft.com/office/officeart/2005/8/layout/hProcess11"/>
    <dgm:cxn modelId="{5C7CCAA5-C7FB-4640-8C81-48FE51CCE60B}" type="presParOf" srcId="{FAE42775-5EAA-4D45-8A42-4BCC0BD4B5B9}" destId="{FA9FEB99-D917-4E54-9C2E-B632EC9B4201}" srcOrd="0" destOrd="6" presId="urn:microsoft.com/office/officeart/2005/8/layout/hProcess11"/>
    <dgm:cxn modelId="{8841A372-369D-4AF3-8F85-3E1BC41BF8E6}" type="presOf" srcId="{A11047F8-B36F-4333-9EEE-A57096B2EB7F}" destId="{FA9FEB99-D917-4E54-9C2E-B632EC9B4201}" srcOrd="0" destOrd="0" presId="urn:microsoft.com/office/officeart/2005/8/layout/hProcess11"/>
    <dgm:cxn modelId="{F3CC8197-4976-44D9-880E-58C0C9FF862B}" type="presParOf" srcId="{FAE42775-5EAA-4D45-8A42-4BCC0BD4B5B9}" destId="{017E1719-65C6-45D3-9F55-FA284080E34D}" srcOrd="1" destOrd="6" presId="urn:microsoft.com/office/officeart/2005/8/layout/hProcess11"/>
    <dgm:cxn modelId="{58396B1E-FBE8-4566-8976-0771B70CA0EF}" type="presParOf" srcId="{FAE42775-5EAA-4D45-8A42-4BCC0BD4B5B9}" destId="{BB8B43C5-1250-48F7-82AC-D400159C176D}" srcOrd="2" destOrd="6" presId="urn:microsoft.com/office/officeart/2005/8/layout/hProcess11"/>
    <dgm:cxn modelId="{7EDBC316-FAFA-4C43-B526-EDC82C5311CC}" type="presParOf" srcId="{69FE3A6F-C0A1-475B-ADA9-9A8E8FDB47BD}" destId="{D834AB95-8C6B-4965-AC92-9A8EC04031F5}" srcOrd="7" destOrd="1" presId="urn:microsoft.com/office/officeart/2005/8/layout/hProcess11"/>
    <dgm:cxn modelId="{ACEAD1C9-879A-41A0-AC83-67BABEEBD75D}" type="presParOf" srcId="{69FE3A6F-C0A1-475B-ADA9-9A8E8FDB47BD}" destId="{344E031D-BE3A-4982-8FED-9B61BF3C9471}" srcOrd="8" destOrd="1" presId="urn:microsoft.com/office/officeart/2005/8/layout/hProcess11"/>
    <dgm:cxn modelId="{E52EA61A-534C-4E77-88F9-9A725E9A1E85}" type="presParOf" srcId="{344E031D-BE3A-4982-8FED-9B61BF3C9471}" destId="{C0AC82DE-7684-4889-A9D9-430F4B3515B2}" srcOrd="0" destOrd="8" presId="urn:microsoft.com/office/officeart/2005/8/layout/hProcess11"/>
    <dgm:cxn modelId="{74C69A46-B6AB-4E34-841B-3AC22B8DCF99}" type="presOf" srcId="{61485FCD-80AD-4BA3-9DDA-351870831D9D}" destId="{C0AC82DE-7684-4889-A9D9-430F4B3515B2}" srcOrd="0" destOrd="0" presId="urn:microsoft.com/office/officeart/2005/8/layout/hProcess11"/>
    <dgm:cxn modelId="{250A5051-8FD3-49B2-BCCF-2C1800A09F2E}" type="presParOf" srcId="{344E031D-BE3A-4982-8FED-9B61BF3C9471}" destId="{E3EAFDEA-E03E-4EE3-BBFA-E94B993B45BA}" srcOrd="1" destOrd="8" presId="urn:microsoft.com/office/officeart/2005/8/layout/hProcess11"/>
    <dgm:cxn modelId="{0624C70B-0D3F-490A-A667-151012A4C477}" type="presParOf" srcId="{344E031D-BE3A-4982-8FED-9B61BF3C9471}" destId="{717C4AEE-E3DA-4EBB-899B-A9CD0B37D331}" srcOrd="2" destOrd="8" presId="urn:microsoft.com/office/officeart/2005/8/layout/hProcess11"/>
    <dgm:cxn modelId="{2002156B-FB5E-4D83-BA50-AAE252D46256}" type="presParOf" srcId="{69FE3A6F-C0A1-475B-ADA9-9A8E8FDB47BD}" destId="{49C428F4-D449-448B-835D-E94E7D2717A3}" srcOrd="9" destOrd="1" presId="urn:microsoft.com/office/officeart/2005/8/layout/hProcess11"/>
    <dgm:cxn modelId="{425DF39A-83AC-4587-84A6-D5312E1D9FC1}" type="presParOf" srcId="{69FE3A6F-C0A1-475B-ADA9-9A8E8FDB47BD}" destId="{7B419A17-42CC-4DBC-9712-F2AAE36FEAD6}" srcOrd="10" destOrd="1" presId="urn:microsoft.com/office/officeart/2005/8/layout/hProcess11"/>
    <dgm:cxn modelId="{FC713A2D-A684-4E39-BD47-61CD3FE8D26A}" type="presParOf" srcId="{7B419A17-42CC-4DBC-9712-F2AAE36FEAD6}" destId="{EBDE9074-E09B-4864-8BD2-21E96DDAE7A2}" srcOrd="0" destOrd="10" presId="urn:microsoft.com/office/officeart/2005/8/layout/hProcess11"/>
    <dgm:cxn modelId="{514889F8-C868-49E7-B5A4-E87FC71F1AA2}" type="presOf" srcId="{69718E4D-5A74-42F0-B30B-F7F5404446D7}" destId="{EBDE9074-E09B-4864-8BD2-21E96DDAE7A2}" srcOrd="0" destOrd="0" presId="urn:microsoft.com/office/officeart/2005/8/layout/hProcess11"/>
    <dgm:cxn modelId="{39FB7D47-D7B4-4B54-9F82-69CE062F7774}" type="presParOf" srcId="{7B419A17-42CC-4DBC-9712-F2AAE36FEAD6}" destId="{08001AC4-4BF9-4195-A125-4F570849F346}" srcOrd="1" destOrd="10" presId="urn:microsoft.com/office/officeart/2005/8/layout/hProcess11"/>
    <dgm:cxn modelId="{234A48D1-A532-478C-9095-287762CCE6D4}" type="presParOf" srcId="{7B419A17-42CC-4DBC-9712-F2AAE36FEAD6}" destId="{94353DEC-8FD2-4DA1-AA38-9EEBF17923F7}" srcOrd="2" destOrd="1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1939270" cy="2995295"/>
        <a:chOff x="0" y="0"/>
        <a:chExt cx="11939270" cy="2995295"/>
      </a:xfrm>
    </dsp:grpSpPr>
    <dsp:sp modelId="{AC321633-D89E-4516-BDB4-7EB14EDB36DB}">
      <dsp:nvSpPr>
        <dsp:cNvPr id="3" name="Notched Right Arrow 2"/>
        <dsp:cNvSpPr/>
      </dsp:nvSpPr>
      <dsp:spPr bwMode="white">
        <a:xfrm>
          <a:off x="0" y="898589"/>
          <a:ext cx="11939270" cy="1198118"/>
        </a:xfrm>
        <a:prstGeom prst="notchedRightArrow">
          <a:avLst/>
        </a:prstGeom>
      </dsp:spPr>
      <dsp:style>
        <a:lnRef idx="0">
          <a:schemeClr val="accent6"/>
        </a:lnRef>
        <a:fillRef idx="1">
          <a:schemeClr val="accent6">
            <a:tint val="40000"/>
          </a:schemeClr>
        </a:fillRef>
        <a:effectRef idx="0">
          <a:scrgbClr r="0" g="0" b="0"/>
        </a:effectRef>
        <a:fontRef idx="minor"/>
      </dsp:style>
      <dsp:txXfrm>
        <a:off x="0" y="898589"/>
        <a:ext cx="11939270" cy="1198118"/>
      </dsp:txXfrm>
    </dsp:sp>
    <dsp:sp modelId="{C33B053F-AF15-473C-9322-1535D4D2E8F3}">
      <dsp:nvSpPr>
        <dsp:cNvPr id="4" name="Rectangles 3"/>
        <dsp:cNvSpPr/>
      </dsp:nvSpPr>
      <dsp:spPr bwMode="white">
        <a:xfrm>
          <a:off x="0" y="0"/>
          <a:ext cx="1719255" cy="119811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42240" tIns="142240" rIns="142240" bIns="142240" anchor="b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solidFill>
                <a:schemeClr val="tx1"/>
              </a:solidFill>
            </a:rPr>
            <a:t>Creation</a:t>
          </a:r>
          <a:endParaRPr lang="en-US" sz="200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solidFill>
                <a:schemeClr val="tx1"/>
              </a:solidFill>
            </a:rPr>
            <a:t>Gen. 1-2</a:t>
          </a:r>
          <a:endParaRPr lang="en-US" sz="2000">
            <a:solidFill>
              <a:schemeClr val="tx1"/>
            </a:solidFill>
          </a:endParaRPr>
        </a:p>
      </dsp:txBody>
      <dsp:txXfrm>
        <a:off x="0" y="0"/>
        <a:ext cx="1719255" cy="1198118"/>
      </dsp:txXfrm>
    </dsp:sp>
    <dsp:sp modelId="{1B766E90-45ED-41ED-BF4B-425BB2FA9425}">
      <dsp:nvSpPr>
        <dsp:cNvPr id="5" name="Oval 4"/>
        <dsp:cNvSpPr/>
      </dsp:nvSpPr>
      <dsp:spPr bwMode="white">
        <a:xfrm>
          <a:off x="709863" y="1347883"/>
          <a:ext cx="299530" cy="299530"/>
        </a:xfrm>
        <a:prstGeom prst="ellipse">
          <a:avLst/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709863" y="1347883"/>
        <a:ext cx="299530" cy="299530"/>
      </dsp:txXfrm>
    </dsp:sp>
    <dsp:sp modelId="{5B9018D6-D80F-490D-9F47-CAFAC6FC0FB5}">
      <dsp:nvSpPr>
        <dsp:cNvPr id="6" name="Rectangles 5"/>
        <dsp:cNvSpPr/>
      </dsp:nvSpPr>
      <dsp:spPr bwMode="white">
        <a:xfrm>
          <a:off x="1805218" y="1797177"/>
          <a:ext cx="1719255" cy="119811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42240" tIns="142240" rIns="142240" bIns="142240" anchor="t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solidFill>
                <a:schemeClr val="tx1"/>
              </a:solidFill>
            </a:rPr>
            <a:t>Fall of Man</a:t>
          </a:r>
          <a:endParaRPr lang="en-US" sz="200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solidFill>
                <a:schemeClr val="tx1"/>
              </a:solidFill>
            </a:rPr>
            <a:t>Gen 3</a:t>
          </a:r>
          <a:endParaRPr lang="en-US" sz="2000">
            <a:solidFill>
              <a:schemeClr val="tx1"/>
            </a:solidFill>
          </a:endParaRPr>
        </a:p>
      </dsp:txBody>
      <dsp:txXfrm>
        <a:off x="1805218" y="1797177"/>
        <a:ext cx="1719255" cy="1198118"/>
      </dsp:txXfrm>
    </dsp:sp>
    <dsp:sp modelId="{DFDDA9C1-5B64-4527-B184-55445B7EFA0A}">
      <dsp:nvSpPr>
        <dsp:cNvPr id="7" name="Oval 6"/>
        <dsp:cNvSpPr/>
      </dsp:nvSpPr>
      <dsp:spPr bwMode="white">
        <a:xfrm>
          <a:off x="2515080" y="1347883"/>
          <a:ext cx="299530" cy="299530"/>
        </a:xfrm>
        <a:prstGeom prst="ellipse">
          <a:avLst/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2515080" y="1347883"/>
        <a:ext cx="299530" cy="299530"/>
      </dsp:txXfrm>
    </dsp:sp>
    <dsp:sp modelId="{71F7CF28-3B50-40B3-B3DF-A152F1FCFA83}">
      <dsp:nvSpPr>
        <dsp:cNvPr id="8" name="Rectangles 7"/>
        <dsp:cNvSpPr/>
      </dsp:nvSpPr>
      <dsp:spPr bwMode="white">
        <a:xfrm>
          <a:off x="3610435" y="0"/>
          <a:ext cx="1719255" cy="119811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42240" tIns="142240" rIns="142240" bIns="142240" anchor="b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solidFill>
                <a:schemeClr val="tx1"/>
              </a:solidFill>
            </a:rPr>
            <a:t>Jesus</a:t>
          </a:r>
          <a:endParaRPr lang="en-US" sz="200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solidFill>
                <a:schemeClr val="tx1"/>
              </a:solidFill>
            </a:rPr>
            <a:t>Gen 3:15</a:t>
          </a:r>
          <a:endParaRPr lang="en-US" sz="2000">
            <a:solidFill>
              <a:schemeClr val="tx1"/>
            </a:solidFill>
          </a:endParaRPr>
        </a:p>
      </dsp:txBody>
      <dsp:txXfrm>
        <a:off x="3610435" y="0"/>
        <a:ext cx="1719255" cy="1198118"/>
      </dsp:txXfrm>
    </dsp:sp>
    <dsp:sp modelId="{369A42EA-7E03-4A1D-8C31-4A9A531E98C6}">
      <dsp:nvSpPr>
        <dsp:cNvPr id="9" name="Oval 8"/>
        <dsp:cNvSpPr/>
      </dsp:nvSpPr>
      <dsp:spPr bwMode="white">
        <a:xfrm>
          <a:off x="4320298" y="1347883"/>
          <a:ext cx="299530" cy="299530"/>
        </a:xfrm>
        <a:prstGeom prst="ellipse">
          <a:avLst/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4320298" y="1347883"/>
        <a:ext cx="299530" cy="299530"/>
      </dsp:txXfrm>
    </dsp:sp>
    <dsp:sp modelId="{A6BD7C65-0553-4CED-ABC8-0F20462792C7}">
      <dsp:nvSpPr>
        <dsp:cNvPr id="10" name="Rectangles 9"/>
        <dsp:cNvSpPr/>
      </dsp:nvSpPr>
      <dsp:spPr bwMode="white">
        <a:xfrm>
          <a:off x="5415653" y="1797177"/>
          <a:ext cx="1719255" cy="119811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42240" tIns="142240" rIns="142240" bIns="142240" anchor="t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solidFill>
                <a:schemeClr val="tx1"/>
              </a:solidFill>
            </a:rPr>
            <a:t>Noah</a:t>
          </a:r>
          <a:endParaRPr lang="en-US" sz="200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solidFill>
                <a:schemeClr val="tx1"/>
              </a:solidFill>
            </a:rPr>
            <a:t>Gen 6-8</a:t>
          </a:r>
          <a:endParaRPr lang="en-US" sz="2000">
            <a:solidFill>
              <a:schemeClr val="tx1"/>
            </a:solidFill>
          </a:endParaRPr>
        </a:p>
      </dsp:txBody>
      <dsp:txXfrm>
        <a:off x="5415653" y="1797177"/>
        <a:ext cx="1719255" cy="1198118"/>
      </dsp:txXfrm>
    </dsp:sp>
    <dsp:sp modelId="{DDB30FE9-E017-4C89-AA78-78BA35E2F324}">
      <dsp:nvSpPr>
        <dsp:cNvPr id="11" name="Oval 10"/>
        <dsp:cNvSpPr/>
      </dsp:nvSpPr>
      <dsp:spPr bwMode="white">
        <a:xfrm>
          <a:off x="6125516" y="1347883"/>
          <a:ext cx="299530" cy="299530"/>
        </a:xfrm>
        <a:prstGeom prst="ellipse">
          <a:avLst/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6125516" y="1347883"/>
        <a:ext cx="299530" cy="299530"/>
      </dsp:txXfrm>
    </dsp:sp>
    <dsp:sp modelId="{9D7DD814-946D-4899-9861-775D36EC352D}">
      <dsp:nvSpPr>
        <dsp:cNvPr id="12" name="Rectangles 11"/>
        <dsp:cNvSpPr/>
      </dsp:nvSpPr>
      <dsp:spPr bwMode="white">
        <a:xfrm>
          <a:off x="7220870" y="0"/>
          <a:ext cx="1719255" cy="119811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28016" tIns="128016" rIns="128016" bIns="128016" anchor="b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</a:rPr>
            <a:t>Land, Nation, Seed</a:t>
          </a:r>
          <a:endParaRPr lang="en-US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</a:rPr>
            <a:t>Gen 12:1-3</a:t>
          </a:r>
          <a:endParaRPr lang="en-US">
            <a:solidFill>
              <a:schemeClr val="tx1"/>
            </a:solidFill>
          </a:endParaRPr>
        </a:p>
      </dsp:txBody>
      <dsp:txXfrm>
        <a:off x="7220870" y="0"/>
        <a:ext cx="1719255" cy="1198118"/>
      </dsp:txXfrm>
    </dsp:sp>
    <dsp:sp modelId="{3E0A71AB-0B5B-4B03-9BE9-55A3446192A9}">
      <dsp:nvSpPr>
        <dsp:cNvPr id="13" name="Oval 12"/>
        <dsp:cNvSpPr/>
      </dsp:nvSpPr>
      <dsp:spPr bwMode="white">
        <a:xfrm>
          <a:off x="7930733" y="1347883"/>
          <a:ext cx="299530" cy="299530"/>
        </a:xfrm>
        <a:prstGeom prst="ellipse">
          <a:avLst/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7930733" y="1347883"/>
        <a:ext cx="299530" cy="299530"/>
      </dsp:txXfrm>
    </dsp:sp>
    <dsp:sp modelId="{103BABFE-CBD1-4EC5-AB09-9EEC63FF9F27}">
      <dsp:nvSpPr>
        <dsp:cNvPr id="14" name="Rectangles 13"/>
        <dsp:cNvSpPr/>
      </dsp:nvSpPr>
      <dsp:spPr bwMode="white">
        <a:xfrm>
          <a:off x="9026088" y="1797177"/>
          <a:ext cx="1719255" cy="119811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42240" tIns="142240" rIns="142240" bIns="142240" anchor="t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solidFill>
                <a:schemeClr val="tx1"/>
              </a:solidFill>
            </a:rPr>
            <a:t>Moses</a:t>
          </a:r>
          <a:endParaRPr lang="en-US" sz="200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solidFill>
                <a:schemeClr val="tx1"/>
              </a:solidFill>
            </a:rPr>
            <a:t>Ex. 20</a:t>
          </a:r>
          <a:endParaRPr lang="en-US" sz="2000">
            <a:solidFill>
              <a:schemeClr val="tx1"/>
            </a:solidFill>
          </a:endParaRPr>
        </a:p>
      </dsp:txBody>
      <dsp:txXfrm>
        <a:off x="9026088" y="1797177"/>
        <a:ext cx="1719255" cy="1198118"/>
      </dsp:txXfrm>
    </dsp:sp>
    <dsp:sp modelId="{36B67961-0BDA-4B5F-8466-2F746343AF74}">
      <dsp:nvSpPr>
        <dsp:cNvPr id="15" name="Oval 14"/>
        <dsp:cNvSpPr/>
      </dsp:nvSpPr>
      <dsp:spPr bwMode="white">
        <a:xfrm>
          <a:off x="9735951" y="1347883"/>
          <a:ext cx="299530" cy="299530"/>
        </a:xfrm>
        <a:prstGeom prst="ellipse">
          <a:avLst/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9735951" y="1347883"/>
        <a:ext cx="299530" cy="299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2065635" cy="3232150"/>
        <a:chOff x="0" y="0"/>
        <a:chExt cx="12065635" cy="3232150"/>
      </a:xfrm>
    </dsp:grpSpPr>
    <dsp:sp modelId="{AC321633-D89E-4516-BDB4-7EB14EDB36DB}">
      <dsp:nvSpPr>
        <dsp:cNvPr id="3" name="Notched Right Arrow 2"/>
        <dsp:cNvSpPr/>
      </dsp:nvSpPr>
      <dsp:spPr bwMode="white">
        <a:xfrm>
          <a:off x="0" y="969645"/>
          <a:ext cx="12065635" cy="1292860"/>
        </a:xfrm>
        <a:prstGeom prst="notchedRightArrow">
          <a:avLst/>
        </a:prstGeom>
      </dsp:spPr>
      <dsp:style>
        <a:lnRef idx="0">
          <a:schemeClr val="dk1"/>
        </a:lnRef>
        <a:fillRef idx="1">
          <a:schemeClr val="accent2">
            <a:tint val="40000"/>
          </a:schemeClr>
        </a:fillRef>
        <a:effectRef idx="1">
          <a:scrgbClr r="0" g="0" b="0"/>
        </a:effectRef>
        <a:fontRef idx="minor"/>
      </dsp:style>
      <dsp:txXfrm>
        <a:off x="0" y="969645"/>
        <a:ext cx="12065635" cy="1292860"/>
      </dsp:txXfrm>
    </dsp:sp>
    <dsp:sp modelId="{C33B053F-AF15-473C-9322-1535D4D2E8F3}">
      <dsp:nvSpPr>
        <dsp:cNvPr id="4" name="Rectangles 3"/>
        <dsp:cNvSpPr/>
      </dsp:nvSpPr>
      <dsp:spPr bwMode="white">
        <a:xfrm>
          <a:off x="0" y="0"/>
          <a:ext cx="1737451" cy="129286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42240" tIns="142240" rIns="142240" bIns="142240" anchor="b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solidFill>
                <a:schemeClr val="tx1"/>
              </a:solidFill>
            </a:rPr>
            <a:t>David</a:t>
          </a:r>
          <a:endParaRPr lang="en-US" sz="200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solidFill>
                <a:schemeClr val="tx1"/>
              </a:solidFill>
              <a:sym typeface="+mn-ea"/>
            </a:rPr>
            <a:t>2 </a:t>
          </a:r>
          <a:r>
            <a:rPr lang="en-US" sz="2000">
              <a:solidFill>
                <a:schemeClr val="tx1"/>
              </a:solidFill>
              <a:sym typeface="+mn-ea"/>
            </a:rPr>
            <a:t>Sam. </a:t>
          </a:r>
          <a:endParaRPr lang="en-US" sz="2000">
            <a:solidFill>
              <a:schemeClr val="tx1"/>
            </a:solidFill>
            <a:sym typeface="+mn-ea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solidFill>
                <a:schemeClr val="tx1"/>
              </a:solidFill>
              <a:sym typeface="+mn-ea"/>
            </a:rPr>
            <a:t>7:12-14</a:t>
          </a:r>
          <a:endParaRPr lang="en-US" sz="2000">
            <a:solidFill>
              <a:schemeClr val="tx1"/>
            </a:solidFill>
          </a:endParaRPr>
        </a:p>
      </dsp:txBody>
      <dsp:txXfrm>
        <a:off x="0" y="0"/>
        <a:ext cx="1737451" cy="1292860"/>
      </dsp:txXfrm>
    </dsp:sp>
    <dsp:sp modelId="{1B766E90-45ED-41ED-BF4B-425BB2FA9425}">
      <dsp:nvSpPr>
        <dsp:cNvPr id="5" name="Oval 4"/>
        <dsp:cNvSpPr/>
      </dsp:nvSpPr>
      <dsp:spPr bwMode="white">
        <a:xfrm>
          <a:off x="707118" y="1454468"/>
          <a:ext cx="323215" cy="323215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Xfrm>
        <a:off x="707118" y="1454468"/>
        <a:ext cx="323215" cy="323215"/>
      </dsp:txXfrm>
    </dsp:sp>
    <dsp:sp modelId="{5B9018D6-D80F-490D-9F47-CAFAC6FC0FB5}">
      <dsp:nvSpPr>
        <dsp:cNvPr id="6" name="Rectangles 5"/>
        <dsp:cNvSpPr/>
      </dsp:nvSpPr>
      <dsp:spPr bwMode="white">
        <a:xfrm>
          <a:off x="1824324" y="1939290"/>
          <a:ext cx="1737451" cy="129286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42240" tIns="142240" rIns="142240" bIns="142240" anchor="t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solidFill>
                <a:schemeClr val="tx1"/>
              </a:solidFill>
              <a:sym typeface="+mn-ea"/>
            </a:rPr>
            <a:t>Daniel</a:t>
          </a:r>
          <a:endParaRPr lang="en-US" sz="200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solidFill>
                <a:schemeClr val="tx1"/>
              </a:solidFill>
              <a:sym typeface="+mn-ea"/>
            </a:rPr>
            <a:t>Dan. 2,7</a:t>
          </a:r>
          <a:endParaRPr lang="en-US" sz="180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800">
            <a:solidFill>
              <a:schemeClr val="tx1"/>
            </a:solidFill>
          </a:endParaRPr>
        </a:p>
      </dsp:txBody>
      <dsp:txXfrm>
        <a:off x="1824324" y="1939290"/>
        <a:ext cx="1737451" cy="1292860"/>
      </dsp:txXfrm>
    </dsp:sp>
    <dsp:sp modelId="{DFDDA9C1-5B64-4527-B184-55445B7EFA0A}">
      <dsp:nvSpPr>
        <dsp:cNvPr id="7" name="Oval 6"/>
        <dsp:cNvSpPr/>
      </dsp:nvSpPr>
      <dsp:spPr bwMode="white">
        <a:xfrm>
          <a:off x="2531442" y="1454468"/>
          <a:ext cx="323215" cy="323215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-300000"/>
            <a:satOff val="-16783"/>
            <a:lumOff val="1725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Xfrm>
        <a:off x="2531442" y="1454468"/>
        <a:ext cx="323215" cy="323215"/>
      </dsp:txXfrm>
    </dsp:sp>
    <dsp:sp modelId="{B8596ECC-1DFB-40C6-8B55-929A5F0B8175}">
      <dsp:nvSpPr>
        <dsp:cNvPr id="8" name="Rectangles 7"/>
        <dsp:cNvSpPr/>
      </dsp:nvSpPr>
      <dsp:spPr bwMode="white">
        <a:xfrm>
          <a:off x="3648648" y="0"/>
          <a:ext cx="1737451" cy="129286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42240" tIns="142240" rIns="142240" bIns="142240" anchor="b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solidFill>
                <a:schemeClr val="tx1"/>
              </a:solidFill>
            </a:rPr>
            <a:t>Ezra</a:t>
          </a:r>
          <a:endParaRPr lang="en-US" sz="200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solidFill>
                <a:schemeClr val="tx1"/>
              </a:solidFill>
            </a:rPr>
            <a:t> Renewal</a:t>
          </a:r>
          <a:endParaRPr lang="en-US" sz="200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>
              <a:solidFill>
                <a:schemeClr val="tx1"/>
              </a:solidFill>
            </a:rPr>
            <a:t>Ez. 7-8, </a:t>
          </a:r>
          <a:r>
            <a:rPr lang="en-US" sz="1800">
              <a:solidFill>
                <a:schemeClr val="tx1"/>
              </a:solidFill>
            </a:rPr>
            <a:t>Neh. 8</a:t>
          </a:r>
          <a:endParaRPr lang="en-US" sz="1800">
            <a:solidFill>
              <a:schemeClr val="tx1"/>
            </a:solidFill>
          </a:endParaRPr>
        </a:p>
      </dsp:txBody>
      <dsp:txXfrm>
        <a:off x="3648648" y="0"/>
        <a:ext cx="1737451" cy="1292860"/>
      </dsp:txXfrm>
    </dsp:sp>
    <dsp:sp modelId="{E6B35E2C-29A6-4EC6-AE8E-329FC7FEB733}">
      <dsp:nvSpPr>
        <dsp:cNvPr id="9" name="Oval 8"/>
        <dsp:cNvSpPr/>
      </dsp:nvSpPr>
      <dsp:spPr bwMode="white">
        <a:xfrm>
          <a:off x="4355766" y="1454468"/>
          <a:ext cx="323215" cy="323215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-600000"/>
            <a:satOff val="-33568"/>
            <a:lumOff val="3451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Xfrm>
        <a:off x="4355766" y="1454468"/>
        <a:ext cx="323215" cy="323215"/>
      </dsp:txXfrm>
    </dsp:sp>
    <dsp:sp modelId="{FA9FEB99-D917-4E54-9C2E-B632EC9B4201}">
      <dsp:nvSpPr>
        <dsp:cNvPr id="10" name="Rectangles 9"/>
        <dsp:cNvSpPr/>
      </dsp:nvSpPr>
      <dsp:spPr bwMode="white">
        <a:xfrm>
          <a:off x="5472972" y="1939290"/>
          <a:ext cx="1737451" cy="129286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42240" tIns="142240" rIns="142240" bIns="142240" anchor="t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solidFill>
                <a:schemeClr val="tx1"/>
              </a:solidFill>
            </a:rPr>
            <a:t>Jesus</a:t>
          </a:r>
          <a:endParaRPr lang="en-US" sz="200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solidFill>
                <a:schemeClr val="tx1"/>
              </a:solidFill>
            </a:rPr>
            <a:t>Lamb </a:t>
          </a:r>
          <a:r>
            <a:rPr lang="en-US" sz="2000">
              <a:solidFill>
                <a:schemeClr val="tx1"/>
              </a:solidFill>
            </a:rPr>
            <a:t>of God</a:t>
          </a:r>
          <a:endParaRPr lang="en-US" sz="200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solidFill>
                <a:schemeClr val="tx1"/>
              </a:solidFill>
            </a:rPr>
            <a:t>Jn 1:29</a:t>
          </a:r>
          <a:endParaRPr lang="en-US" sz="2000">
            <a:solidFill>
              <a:schemeClr val="tx1"/>
            </a:solidFill>
          </a:endParaRPr>
        </a:p>
      </dsp:txBody>
      <dsp:txXfrm>
        <a:off x="5472972" y="1939290"/>
        <a:ext cx="1737451" cy="1292860"/>
      </dsp:txXfrm>
    </dsp:sp>
    <dsp:sp modelId="{017E1719-65C6-45D3-9F55-FA284080E34D}">
      <dsp:nvSpPr>
        <dsp:cNvPr id="11" name="Oval 10"/>
        <dsp:cNvSpPr/>
      </dsp:nvSpPr>
      <dsp:spPr bwMode="white">
        <a:xfrm>
          <a:off x="6180090" y="1454468"/>
          <a:ext cx="323215" cy="323215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-900000"/>
            <a:satOff val="-50352"/>
            <a:lumOff val="5176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Xfrm>
        <a:off x="6180090" y="1454468"/>
        <a:ext cx="323215" cy="323215"/>
      </dsp:txXfrm>
    </dsp:sp>
    <dsp:sp modelId="{C0AC82DE-7684-4889-A9D9-430F4B3515B2}">
      <dsp:nvSpPr>
        <dsp:cNvPr id="12" name="Rectangles 11"/>
        <dsp:cNvSpPr/>
      </dsp:nvSpPr>
      <dsp:spPr bwMode="white">
        <a:xfrm>
          <a:off x="7297296" y="0"/>
          <a:ext cx="1737451" cy="129286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42240" tIns="142240" rIns="142240" bIns="142240" anchor="b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80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80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80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solidFill>
                <a:schemeClr val="tx1"/>
              </a:solidFill>
            </a:rPr>
            <a:t>Death, Burial &amp; Resurrection</a:t>
          </a:r>
          <a:endParaRPr lang="en-US" sz="200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solidFill>
                <a:schemeClr val="tx1"/>
              </a:solidFill>
            </a:rPr>
            <a:t>Matt. </a:t>
          </a:r>
          <a:r>
            <a:rPr lang="en-US" sz="2000">
              <a:solidFill>
                <a:schemeClr val="tx1"/>
              </a:solidFill>
            </a:rPr>
            <a:t>27-28</a:t>
          </a:r>
          <a:endParaRPr lang="en-US" sz="2000">
            <a:solidFill>
              <a:schemeClr val="tx1"/>
            </a:solidFill>
          </a:endParaRPr>
        </a:p>
      </dsp:txBody>
      <dsp:txXfrm>
        <a:off x="7297296" y="0"/>
        <a:ext cx="1737451" cy="1292860"/>
      </dsp:txXfrm>
    </dsp:sp>
    <dsp:sp modelId="{E3EAFDEA-E03E-4EE3-BBFA-E94B993B45BA}">
      <dsp:nvSpPr>
        <dsp:cNvPr id="13" name="Oval 12"/>
        <dsp:cNvSpPr/>
      </dsp:nvSpPr>
      <dsp:spPr bwMode="white">
        <a:xfrm>
          <a:off x="8004414" y="1454468"/>
          <a:ext cx="323215" cy="323215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-1200000"/>
            <a:satOff val="-67136"/>
            <a:lumOff val="6902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Xfrm>
        <a:off x="8004414" y="1454468"/>
        <a:ext cx="323215" cy="323215"/>
      </dsp:txXfrm>
    </dsp:sp>
    <dsp:sp modelId="{EBDE9074-E09B-4864-8BD2-21E96DDAE7A2}">
      <dsp:nvSpPr>
        <dsp:cNvPr id="14" name="Rectangles 13"/>
        <dsp:cNvSpPr/>
      </dsp:nvSpPr>
      <dsp:spPr bwMode="white">
        <a:xfrm>
          <a:off x="9121620" y="1939290"/>
          <a:ext cx="1737451" cy="129286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42240" tIns="142240" rIns="142240" bIns="142240" anchor="t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solidFill>
                <a:schemeClr val="tx1"/>
              </a:solidFill>
            </a:rPr>
            <a:t>Pente</a:t>
          </a:r>
          <a:r>
            <a:rPr lang="en-US" sz="2000">
              <a:solidFill>
                <a:schemeClr val="tx1"/>
              </a:solidFill>
            </a:rPr>
            <a:t>cost</a:t>
          </a:r>
          <a:endParaRPr lang="en-US" sz="200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solidFill>
                <a:schemeClr val="tx1"/>
              </a:solidFill>
            </a:rPr>
            <a:t>Acts 2</a:t>
          </a:r>
          <a:endParaRPr lang="en-US" sz="2000">
            <a:solidFill>
              <a:schemeClr val="tx1"/>
            </a:solidFill>
          </a:endParaRPr>
        </a:p>
      </dsp:txBody>
      <dsp:txXfrm>
        <a:off x="9121620" y="1939290"/>
        <a:ext cx="1737451" cy="1292860"/>
      </dsp:txXfrm>
    </dsp:sp>
    <dsp:sp modelId="{08001AC4-4BF9-4195-A125-4F570849F346}">
      <dsp:nvSpPr>
        <dsp:cNvPr id="15" name="Oval 14"/>
        <dsp:cNvSpPr/>
      </dsp:nvSpPr>
      <dsp:spPr bwMode="white">
        <a:xfrm>
          <a:off x="9828738" y="1454468"/>
          <a:ext cx="323215" cy="323215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-1500000"/>
            <a:satOff val="-83921"/>
            <a:lumOff val="8627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Xfrm>
        <a:off x="9828738" y="1454468"/>
        <a:ext cx="323215" cy="323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type="notchedRightArrow" r:blip="" rot="180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HorzCh" val="ctr"/>
                  <dgm:param type="txAnchorVertCh" val="b"/>
                  <dgm:param type="txAnchorVert" val="b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HorzCh" val="ctr"/>
                  <dgm:param type="txAnchorVertCh" val="t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type="notchedRightArrow" r:blip="" rot="180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HorzCh" val="ctr"/>
                  <dgm:param type="txAnchorVertCh" val="b"/>
                  <dgm:param type="txAnchorVert" val="b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HorzCh" val="ctr"/>
                  <dgm:param type="txAnchorVertCh" val="t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A709B-EAAA-F745-BA4E-3CC9E754A08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0E1FD-1086-1440-9EA6-4A1A8BCB060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sz="1400"/>
              <a:t>click</a:t>
            </a:r>
            <a:endParaRPr lang="en-US"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0E1FD-1086-1440-9EA6-4A1A8BCB060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/>
              <a:t>Ask the following, before clicking</a:t>
            </a:r>
            <a:endParaRPr lang="en-US"/>
          </a:p>
          <a:p>
            <a:r>
              <a:rPr lang="en-US"/>
              <a:t>What’s the earliest scripture that shows we serve an Awesome God - Gen  1-2 -Creation * Story of the decay of Man? The Garden - Gen.  3 * 1st prophecy of  Jesus - Gen 3:15 * Why flood destroyed Earth? Gen 6-8 * Promise to Abraham, why is it important to know this? (The rest of the bible)  - Gen 12:1-3 Moses. Why Moses is import to the timeline. Where do you find the 10 Commandments? - Exodus 20</a:t>
            </a:r>
            <a:endParaRPr lang="en-US"/>
          </a:p>
          <a:p>
            <a:r>
              <a:rPr lang="en-US"/>
              <a:t>&lt;/Click&gt; -----  Next timeline below</a:t>
            </a:r>
            <a:endParaRPr lang="en-US"/>
          </a:p>
          <a:p>
            <a:r>
              <a:rPr lang="en-US"/>
              <a:t>What was David Promise? Eternal Kingdom 7:12-14 * Daniels/Dream Prophecy. Dan 2, 7 * Return (Remnant)Renewal - Ez 7-8, Neh 8 * Jesus the Lamb of God - Jn 1:29 (Gal 3:24) * Death Burial Resurecction - Matt. 27-28 * Beginning of church - Acts 2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/>
              <a:t>Remember Daniel 2 + 7 prophesy about an everlasting kingdom, Is. 53 Suffering servant</a:t>
            </a:r>
            <a:endParaRPr lang="en-US"/>
          </a:p>
          <a:p>
            <a:r>
              <a:rPr lang="en-US" b="1"/>
              <a:t>Col 1:18 </a:t>
            </a:r>
            <a:r>
              <a:rPr lang="en-US"/>
              <a:t>And He is the head of the body, the church, who is the beginning, the firstborn from the dead, that in all things He may have the preeminence.</a:t>
            </a:r>
            <a:endParaRPr lang="en-US"/>
          </a:p>
          <a:p>
            <a:r>
              <a:rPr lang="en-US" b="1"/>
              <a:t>Eph 1:7 </a:t>
            </a:r>
            <a:r>
              <a:rPr lang="en-US"/>
              <a:t>In Him we have redemption through His blood, the forgiveness of sins, according to the riches of His grace</a:t>
            </a:r>
            <a:endParaRPr lang="en-US"/>
          </a:p>
          <a:p>
            <a:r>
              <a:rPr lang="en-US" b="1"/>
              <a:t>Col 1:13-14</a:t>
            </a:r>
            <a:r>
              <a:rPr lang="en-US"/>
              <a:t> He has delivered us from the power of darkness and [c]conveyed us into the kingdom of the Son of His love, 14 in whom we have redemption [d]through His blood, the forgiveness of sins.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4EC4-4E64-3841-828D-13438D0144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1A61-70B9-A94C-B445-8D08E1EF22F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4EC4-4E64-3841-828D-13438D0144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1A61-70B9-A94C-B445-8D08E1EF22F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4EC4-4E64-3841-828D-13438D0144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1A61-70B9-A94C-B445-8D08E1EF22F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365126"/>
            <a:ext cx="11194473" cy="767484"/>
          </a:xfrm>
        </p:spPr>
        <p:txBody>
          <a:bodyPr/>
          <a:lstStyle>
            <a:lvl1pPr>
              <a:lnSpc>
                <a:spcPct val="100000"/>
              </a:lnSpc>
              <a:defRPr b="1" i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1392382"/>
            <a:ext cx="11194473" cy="4784581"/>
          </a:xfrm>
        </p:spPr>
        <p:txBody>
          <a:bodyPr/>
          <a:lstStyle>
            <a:lvl1pPr>
              <a:lnSpc>
                <a:spcPct val="100000"/>
              </a:lnSpc>
              <a:defRPr baseline="0">
                <a:latin typeface="Calibri" panose="020F0502020204030204" pitchFamily="34" charset="0"/>
              </a:defRPr>
            </a:lvl1pPr>
            <a:lvl2pPr>
              <a:lnSpc>
                <a:spcPct val="100000"/>
              </a:lnSpc>
              <a:defRPr baseline="0">
                <a:latin typeface="Calibri" panose="020F0502020204030204" pitchFamily="34" charset="0"/>
              </a:defRPr>
            </a:lvl2pPr>
            <a:lvl3pPr>
              <a:lnSpc>
                <a:spcPct val="100000"/>
              </a:lnSpc>
              <a:defRPr baseline="0">
                <a:latin typeface="Calibri" panose="020F0502020204030204" pitchFamily="34" charset="0"/>
              </a:defRPr>
            </a:lvl3pPr>
            <a:lvl4pPr>
              <a:lnSpc>
                <a:spcPct val="100000"/>
              </a:lnSpc>
              <a:defRPr baseline="0">
                <a:latin typeface="Calibri" panose="020F0502020204030204" pitchFamily="34" charset="0"/>
              </a:defRPr>
            </a:lvl4pPr>
            <a:lvl5pPr>
              <a:lnSpc>
                <a:spcPct val="100000"/>
              </a:lnSpc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4EC4-4E64-3841-828D-13438D0144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1A61-70B9-A94C-B445-8D08E1EF22F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4EC4-4E64-3841-828D-13438D0144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1A61-70B9-A94C-B445-8D08E1EF22F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4EC4-4E64-3841-828D-13438D01449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1A61-70B9-A94C-B445-8D08E1EF22F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4EC4-4E64-3841-828D-13438D01449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1A61-70B9-A94C-B445-8D08E1EF22F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4EC4-4E64-3841-828D-13438D01449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1A61-70B9-A94C-B445-8D08E1EF22F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4EC4-4E64-3841-828D-13438D01449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1A61-70B9-A94C-B445-8D08E1EF22F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4EC4-4E64-3841-828D-13438D01449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1A61-70B9-A94C-B445-8D08E1EF22F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4EC4-4E64-3841-828D-13438D01449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1A61-70B9-A94C-B445-8D08E1EF22F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microsoft.com/office/2007/relationships/hdphoto" Target="../media/image2.wdp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6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365126"/>
            <a:ext cx="11315700" cy="767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02773"/>
            <a:ext cx="11315700" cy="4774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B4EC4-4E64-3841-828D-13438D0144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71A61-70B9-A94C-B445-8D08E1EF22F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microsoft.com/office/2007/relationships/hdphoto" Target="../media/image9.wdp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0.GIF"/><Relationship Id="rId2" Type="http://schemas.microsoft.com/office/2007/relationships/hdphoto" Target="../media/image9.wdp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microsoft.com/office/2007/relationships/hdphoto" Target="../media/image9.wdp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media" Target="https://www.youtube.com/embed/xsKwxy9WaBM?feature=oembed" TargetMode="External"/><Relationship Id="rId3" Type="http://schemas.openxmlformats.org/officeDocument/2006/relationships/video" Target="https://www.youtube.com/embed/xsKwxy9WaBM?feature=oembed" TargetMode="External"/><Relationship Id="rId2" Type="http://schemas.microsoft.com/office/2007/relationships/hdphoto" Target="../media/image4.wdp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diagramLayout" Target="../diagrams/layout2.xml"/><Relationship Id="rId8" Type="http://schemas.openxmlformats.org/officeDocument/2006/relationships/diagramData" Target="../diagrams/data2.xml"/><Relationship Id="rId7" Type="http://schemas.microsoft.com/office/2007/relationships/diagramDrawing" Target="../diagrams/drawin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3" Type="http://schemas.openxmlformats.org/officeDocument/2006/relationships/diagramData" Target="../diagrams/data1.xml"/><Relationship Id="rId2" Type="http://schemas.microsoft.com/office/2007/relationships/hdphoto" Target="../media/image6.wdp"/><Relationship Id="rId14" Type="http://schemas.openxmlformats.org/officeDocument/2006/relationships/notesSlide" Target="../notesSlides/notesSlide3.xml"/><Relationship Id="rId13" Type="http://schemas.openxmlformats.org/officeDocument/2006/relationships/slideLayout" Target="../slideLayouts/slideLayout2.xml"/><Relationship Id="rId12" Type="http://schemas.microsoft.com/office/2007/relationships/diagramDrawing" Target="../diagrams/drawing2.xml"/><Relationship Id="rId11" Type="http://schemas.openxmlformats.org/officeDocument/2006/relationships/diagramColors" Target="../diagrams/colors2.xml"/><Relationship Id="rId10" Type="http://schemas.openxmlformats.org/officeDocument/2006/relationships/diagramQuickStyle" Target="../diagrams/quickStyle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microsoft.com/office/2007/relationships/hdphoto" Target="../media/image9.wdp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microsoft.com/office/2007/relationships/hdphoto" Target="../media/image9.wdp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microsoft.com/office/2007/relationships/hdphoto" Target="../media/image9.wdp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microsoft.com/office/2007/relationships/hdphoto" Target="../media/image9.wdp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microsoft.com/office/2007/relationships/hdphoto" Target="../media/image9.wdp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6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Roswell church of Christ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Bible Basics and Evangelism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6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8764" y="189281"/>
            <a:ext cx="11194473" cy="767484"/>
          </a:xfrm>
        </p:spPr>
        <p:txBody>
          <a:bodyPr>
            <a:normAutofit/>
          </a:bodyPr>
          <a:lstStyle/>
          <a:p>
            <a:r>
              <a:rPr lang="en-US" sz="4400" dirty="0"/>
              <a:t>About Salvation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3680" y="1033780"/>
            <a:ext cx="11225530" cy="577850"/>
          </a:xfrm>
        </p:spPr>
        <p:txBody>
          <a:bodyPr>
            <a:normAutofit lnSpcReduction="20000"/>
          </a:bodyPr>
          <a:lstStyle/>
          <a:p>
            <a:pPr>
              <a:spcAft>
                <a:spcPts val="1200"/>
              </a:spcAft>
            </a:pPr>
            <a:r>
              <a:rPr lang="en-US" sz="3200" dirty="0"/>
              <a:t>Salvation is God’s Desire for ALL Men - 1 Tim. 2:4-6</a:t>
            </a:r>
            <a:endParaRPr lang="en-US" sz="3200" dirty="0"/>
          </a:p>
        </p:txBody>
      </p:sp>
      <p:sp>
        <p:nvSpPr>
          <p:cNvPr id="13" name="Text Box 12"/>
          <p:cNvSpPr txBox="1"/>
          <p:nvPr/>
        </p:nvSpPr>
        <p:spPr>
          <a:xfrm>
            <a:off x="2921000" y="63296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3" name="Content Placeholder 4"/>
          <p:cNvSpPr>
            <a:spLocks noGrp="1"/>
          </p:cNvSpPr>
          <p:nvPr/>
        </p:nvSpPr>
        <p:spPr>
          <a:xfrm>
            <a:off x="233680" y="1626870"/>
            <a:ext cx="11194415" cy="7118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200" dirty="0"/>
              <a:t>The provision of salvation is soley on God’s grace - Eph. 2:8-9</a:t>
            </a:r>
            <a:endParaRPr lang="en-US" dirty="0"/>
          </a:p>
        </p:txBody>
      </p:sp>
      <p:sp>
        <p:nvSpPr>
          <p:cNvPr id="2" name="Content Placeholder 4"/>
          <p:cNvSpPr>
            <a:spLocks noGrp="1"/>
          </p:cNvSpPr>
          <p:nvPr/>
        </p:nvSpPr>
        <p:spPr>
          <a:xfrm>
            <a:off x="233680" y="2353945"/>
            <a:ext cx="11194415" cy="7118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200" dirty="0"/>
              <a:t>Salvation is not GRACE only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/>
        </p:nvSpPr>
        <p:spPr>
          <a:xfrm>
            <a:off x="513080" y="4504690"/>
            <a:ext cx="10647680" cy="1793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3500" dirty="0"/>
              <a:t>Rom. 3:26 - to demonstrate at the present time His righteousness, that He might be just and the justifier of the one who has faith in Jesus.</a:t>
            </a:r>
            <a:endParaRPr lang="en-US" sz="3500" dirty="0"/>
          </a:p>
        </p:txBody>
      </p:sp>
      <p:sp>
        <p:nvSpPr>
          <p:cNvPr id="7" name="Content Placeholder 4"/>
          <p:cNvSpPr>
            <a:spLocks noGrp="1"/>
          </p:cNvSpPr>
          <p:nvPr/>
        </p:nvSpPr>
        <p:spPr>
          <a:xfrm>
            <a:off x="233680" y="3081020"/>
            <a:ext cx="11194415" cy="7118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200" dirty="0"/>
              <a:t>Salvation is not FAITH only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/>
        </p:nvSpPr>
        <p:spPr>
          <a:xfrm>
            <a:off x="233680" y="3808095"/>
            <a:ext cx="11194415" cy="7118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200" dirty="0"/>
              <a:t>God is JUSTIFIER of believers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6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2"/>
          <p:cNvSpPr txBox="1"/>
          <p:nvPr/>
        </p:nvSpPr>
        <p:spPr>
          <a:xfrm>
            <a:off x="2921000" y="63296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100" name="Content Placeholder 99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809750" y="360680"/>
            <a:ext cx="8642985" cy="60090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6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8764" y="189281"/>
            <a:ext cx="11194473" cy="767484"/>
          </a:xfrm>
        </p:spPr>
        <p:txBody>
          <a:bodyPr>
            <a:normAutofit/>
          </a:bodyPr>
          <a:lstStyle/>
          <a:p>
            <a:r>
              <a:rPr lang="en-US" sz="4400" dirty="0"/>
              <a:t>If - When Baptized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3680" y="1033780"/>
            <a:ext cx="11225530" cy="577850"/>
          </a:xfrm>
        </p:spPr>
        <p:txBody>
          <a:bodyPr>
            <a:normAutofit lnSpcReduction="20000"/>
          </a:bodyPr>
          <a:lstStyle/>
          <a:p>
            <a:pPr>
              <a:spcAft>
                <a:spcPts val="1200"/>
              </a:spcAft>
            </a:pPr>
            <a:r>
              <a:rPr lang="en-US" sz="3200" dirty="0"/>
              <a:t>Put on Christ - Gal :27</a:t>
            </a:r>
            <a:endParaRPr lang="en-US" sz="3200" dirty="0"/>
          </a:p>
        </p:txBody>
      </p:sp>
      <p:sp>
        <p:nvSpPr>
          <p:cNvPr id="13" name="Text Box 12"/>
          <p:cNvSpPr txBox="1"/>
          <p:nvPr/>
        </p:nvSpPr>
        <p:spPr>
          <a:xfrm>
            <a:off x="2921000" y="63296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3" name="Content Placeholder 4"/>
          <p:cNvSpPr>
            <a:spLocks noGrp="1"/>
          </p:cNvSpPr>
          <p:nvPr/>
        </p:nvSpPr>
        <p:spPr>
          <a:xfrm>
            <a:off x="233680" y="1626870"/>
            <a:ext cx="11194415" cy="7118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200" dirty="0"/>
              <a:t>Wash Away Sins - Acts 22:16</a:t>
            </a:r>
            <a:endParaRPr lang="en-US" dirty="0"/>
          </a:p>
        </p:txBody>
      </p:sp>
      <p:sp>
        <p:nvSpPr>
          <p:cNvPr id="2" name="Content Placeholder 4"/>
          <p:cNvSpPr>
            <a:spLocks noGrp="1"/>
          </p:cNvSpPr>
          <p:nvPr/>
        </p:nvSpPr>
        <p:spPr>
          <a:xfrm>
            <a:off x="233680" y="2353945"/>
            <a:ext cx="11194415" cy="7118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200" dirty="0"/>
              <a:t>Remission of Sins - Acts 2:38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/>
        </p:nvSpPr>
        <p:spPr>
          <a:xfrm>
            <a:off x="233680" y="5374005"/>
            <a:ext cx="10647680" cy="955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35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THEN - What is your condition without baptism?</a:t>
            </a:r>
            <a:endParaRPr lang="en-US" sz="35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Content Placeholder 4"/>
          <p:cNvSpPr>
            <a:spLocks noGrp="1"/>
          </p:cNvSpPr>
          <p:nvPr/>
        </p:nvSpPr>
        <p:spPr>
          <a:xfrm>
            <a:off x="233680" y="3081020"/>
            <a:ext cx="11194415" cy="7118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200" dirty="0"/>
              <a:t>Free from Sin - Romans 6:17-18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/>
        </p:nvSpPr>
        <p:spPr>
          <a:xfrm>
            <a:off x="233680" y="3808095"/>
            <a:ext cx="11194415" cy="7118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200" dirty="0"/>
              <a:t>Benefit by Jesus Death - Romans 6:4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/>
        </p:nvSpPr>
        <p:spPr>
          <a:xfrm>
            <a:off x="233680" y="4573905"/>
            <a:ext cx="11194415" cy="7118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200" dirty="0"/>
              <a:t>Enter the Body of Christ - Romans 6:4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  <p:bldP spid="2" grpId="0"/>
      <p:bldP spid="7" grpId="0"/>
      <p:bldP spid="8" grpId="0"/>
      <p:bldP spid="9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6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3 Minute Bible Study Timeline">
            <a:hlinkClick r:id="" action="ppaction://media"/>
          </p:cNvPr>
          <p:cNvPicPr>
            <a:picLocks noRot="1"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 rotWithShape="1">
          <a:blip r:embed="rId5"/>
          <a:srcRect t="8978"/>
          <a:stretch>
            <a:fillRect/>
          </a:stretch>
        </p:blipFill>
        <p:spPr>
          <a:xfrm>
            <a:off x="105508" y="0"/>
            <a:ext cx="12086492" cy="684041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7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6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282575"/>
          <a:ext cx="11939270" cy="2995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635" y="3429000"/>
          <a:ext cx="12065635" cy="3232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6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45" y="2384350"/>
            <a:ext cx="3544753" cy="1496533"/>
          </a:xfrm>
        </p:spPr>
        <p:txBody>
          <a:bodyPr>
            <a:normAutofit/>
          </a:bodyPr>
          <a:lstStyle/>
          <a:p>
            <a:r>
              <a:rPr lang="en-US" b="1" dirty="0"/>
              <a:t>The Christian Period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4" y="104996"/>
            <a:ext cx="8454657" cy="662281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6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8764" y="189281"/>
            <a:ext cx="11194473" cy="767484"/>
          </a:xfrm>
        </p:spPr>
        <p:txBody>
          <a:bodyPr>
            <a:normAutofit/>
          </a:bodyPr>
          <a:lstStyle/>
          <a:p>
            <a:r>
              <a:rPr lang="en-US" sz="4400" dirty="0"/>
              <a:t>When someone wants to be saved.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1975" y="1070610"/>
            <a:ext cx="11194415" cy="1591945"/>
          </a:xfrm>
        </p:spPr>
        <p:txBody>
          <a:bodyPr>
            <a:normAutofit lnSpcReduction="20000"/>
          </a:bodyPr>
          <a:lstStyle/>
          <a:p>
            <a:pPr>
              <a:spcAft>
                <a:spcPts val="1200"/>
              </a:spcAft>
            </a:pPr>
            <a:r>
              <a:rPr lang="en-US" sz="3200" dirty="0"/>
              <a:t>Acts 2:37 Now when they heard this, they were cut to the heart, and said to Peter and the rest of the apostles, “Men and brethren, what shall we do?”</a:t>
            </a:r>
            <a:endParaRPr lang="en-US" sz="3200" dirty="0"/>
          </a:p>
          <a:p>
            <a:pPr>
              <a:spcAft>
                <a:spcPts val="1200"/>
              </a:spcAft>
            </a:pPr>
            <a:endParaRPr lang="en-US" sz="3200" dirty="0"/>
          </a:p>
        </p:txBody>
      </p:sp>
      <p:sp>
        <p:nvSpPr>
          <p:cNvPr id="2" name="Content Placeholder 4"/>
          <p:cNvSpPr>
            <a:spLocks noGrp="1"/>
          </p:cNvSpPr>
          <p:nvPr/>
        </p:nvSpPr>
        <p:spPr>
          <a:xfrm>
            <a:off x="561975" y="2684780"/>
            <a:ext cx="11194415" cy="1591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200" dirty="0"/>
              <a:t>Acts 8:36 Now as they went down the road, they came to some water. And the eunuch said, “See, here is water. What hinders me from being baptized?”</a:t>
            </a:r>
            <a:endParaRPr lang="en-US" sz="3200" dirty="0"/>
          </a:p>
          <a:p>
            <a:pPr>
              <a:spcAft>
                <a:spcPts val="1200"/>
              </a:spcAft>
            </a:pPr>
            <a:endParaRPr lang="en-US" sz="3200" dirty="0"/>
          </a:p>
        </p:txBody>
      </p:sp>
      <p:sp>
        <p:nvSpPr>
          <p:cNvPr id="3" name="Content Placeholder 4"/>
          <p:cNvSpPr>
            <a:spLocks noGrp="1"/>
          </p:cNvSpPr>
          <p:nvPr/>
        </p:nvSpPr>
        <p:spPr>
          <a:xfrm>
            <a:off x="561975" y="4690110"/>
            <a:ext cx="11194415" cy="15919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200" dirty="0"/>
              <a:t>Acts 16:29  Then he called for a light, ran in, and fell down trembling before Paul and Silas. 30 And he brought them out and said, “Sirs, what must I do to be saved?</a:t>
            </a: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6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8764" y="189281"/>
            <a:ext cx="11194473" cy="767484"/>
          </a:xfrm>
        </p:spPr>
        <p:txBody>
          <a:bodyPr>
            <a:normAutofit/>
          </a:bodyPr>
          <a:lstStyle/>
          <a:p>
            <a:r>
              <a:rPr lang="en-US" sz="4400" dirty="0"/>
              <a:t>About Salvation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105" y="1033780"/>
            <a:ext cx="11225530" cy="577850"/>
          </a:xfrm>
        </p:spPr>
        <p:txBody>
          <a:bodyPr>
            <a:normAutofit lnSpcReduction="20000"/>
          </a:bodyPr>
          <a:lstStyle/>
          <a:p>
            <a:pPr>
              <a:spcAft>
                <a:spcPts val="1200"/>
              </a:spcAft>
            </a:pPr>
            <a:r>
              <a:rPr lang="en-US" sz="3200" dirty="0"/>
              <a:t>Salvation is God’s Desire for ALL Men - 1 Tim. 2:4-6</a:t>
            </a:r>
            <a:endParaRPr lang="en-US" sz="3200" dirty="0"/>
          </a:p>
        </p:txBody>
      </p:sp>
      <p:sp>
        <p:nvSpPr>
          <p:cNvPr id="13" name="Text Box 12"/>
          <p:cNvSpPr txBox="1"/>
          <p:nvPr/>
        </p:nvSpPr>
        <p:spPr>
          <a:xfrm>
            <a:off x="2921000" y="63296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/>
        </p:nvSpPr>
        <p:spPr>
          <a:xfrm>
            <a:off x="461010" y="1837055"/>
            <a:ext cx="10566400" cy="1591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3200" dirty="0"/>
              <a:t>... </a:t>
            </a:r>
            <a:r>
              <a:rPr lang="en-US" sz="1400" dirty="0"/>
              <a:t>4</a:t>
            </a:r>
            <a:r>
              <a:rPr lang="en-US" sz="3200" dirty="0">
                <a:sym typeface="+mn-ea"/>
              </a:rPr>
              <a:t>w</a:t>
            </a:r>
            <a:r>
              <a:rPr lang="en-US" sz="3200" dirty="0"/>
              <a:t>ho desires all men to be saved and to come to the knowledge of the truth. </a:t>
            </a:r>
            <a:r>
              <a:rPr lang="en-US" sz="1400" dirty="0"/>
              <a:t>5 </a:t>
            </a:r>
            <a:r>
              <a:rPr lang="en-US" sz="3200" dirty="0"/>
              <a:t>For there is one God and one Mediator between God and men, the Man Christ Jesus, </a:t>
            </a:r>
            <a:r>
              <a:rPr lang="en-US" sz="1400" dirty="0"/>
              <a:t>6 </a:t>
            </a:r>
            <a:r>
              <a:rPr lang="en-US" sz="3200" dirty="0"/>
              <a:t>who gave Himself a ransom for all, to be testified in due time,</a:t>
            </a:r>
            <a:endParaRPr lang="en-US" sz="32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6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8764" y="189281"/>
            <a:ext cx="11194473" cy="767484"/>
          </a:xfrm>
        </p:spPr>
        <p:txBody>
          <a:bodyPr>
            <a:normAutofit/>
          </a:bodyPr>
          <a:lstStyle/>
          <a:p>
            <a:r>
              <a:rPr lang="en-US" sz="4400" dirty="0"/>
              <a:t>About Salvation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105" y="1033780"/>
            <a:ext cx="11225530" cy="577850"/>
          </a:xfrm>
        </p:spPr>
        <p:txBody>
          <a:bodyPr>
            <a:normAutofit lnSpcReduction="20000"/>
          </a:bodyPr>
          <a:lstStyle/>
          <a:p>
            <a:pPr>
              <a:spcAft>
                <a:spcPts val="1200"/>
              </a:spcAft>
            </a:pPr>
            <a:r>
              <a:rPr lang="en-US" sz="3200" dirty="0"/>
              <a:t>Salvation is God’s Desire for ALL Men - 1 Tim. 2:4-6</a:t>
            </a:r>
            <a:endParaRPr lang="en-US" sz="3200" dirty="0"/>
          </a:p>
        </p:txBody>
      </p:sp>
      <p:sp>
        <p:nvSpPr>
          <p:cNvPr id="13" name="Text Box 12"/>
          <p:cNvSpPr txBox="1"/>
          <p:nvPr/>
        </p:nvSpPr>
        <p:spPr>
          <a:xfrm>
            <a:off x="2921000" y="63296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3" name="Content Placeholder 4"/>
          <p:cNvSpPr>
            <a:spLocks noGrp="1"/>
          </p:cNvSpPr>
          <p:nvPr/>
        </p:nvSpPr>
        <p:spPr>
          <a:xfrm>
            <a:off x="78105" y="1932305"/>
            <a:ext cx="11194415" cy="7118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200" dirty="0"/>
              <a:t>The provision of salvation is soley by God’s grace - Eph. 2:8-9</a:t>
            </a:r>
            <a:endParaRPr lang="en-US" dirty="0"/>
          </a:p>
        </p:txBody>
      </p:sp>
      <p:sp>
        <p:nvSpPr>
          <p:cNvPr id="14" name="Content Placeholder 4"/>
          <p:cNvSpPr>
            <a:spLocks noGrp="1"/>
          </p:cNvSpPr>
          <p:nvPr/>
        </p:nvSpPr>
        <p:spPr>
          <a:xfrm>
            <a:off x="600710" y="2759710"/>
            <a:ext cx="10647680" cy="1793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3500" dirty="0"/>
              <a:t>Eph. 2:8-9 - For by grace you have been saved through faith, and that not of yourselves; it is the gift of God, </a:t>
            </a:r>
            <a:r>
              <a:rPr lang="en-US" sz="1400" dirty="0"/>
              <a:t>9 </a:t>
            </a:r>
            <a:r>
              <a:rPr lang="en-US" sz="3500" dirty="0"/>
              <a:t>not of works, lest anyone should boast. </a:t>
            </a:r>
            <a:endParaRPr lang="en-US" sz="35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6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8764" y="189281"/>
            <a:ext cx="11194473" cy="767484"/>
          </a:xfrm>
        </p:spPr>
        <p:txBody>
          <a:bodyPr>
            <a:normAutofit/>
          </a:bodyPr>
          <a:lstStyle/>
          <a:p>
            <a:r>
              <a:rPr lang="en-US" sz="4400" dirty="0"/>
              <a:t>About Salvation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105" y="1033780"/>
            <a:ext cx="11225530" cy="577850"/>
          </a:xfrm>
        </p:spPr>
        <p:txBody>
          <a:bodyPr>
            <a:normAutofit lnSpcReduction="20000"/>
          </a:bodyPr>
          <a:lstStyle/>
          <a:p>
            <a:pPr>
              <a:spcAft>
                <a:spcPts val="1200"/>
              </a:spcAft>
            </a:pPr>
            <a:r>
              <a:rPr lang="en-US" sz="3200" dirty="0"/>
              <a:t>Salvation is God’s Desire for ALL Men - 1 Tim. 2:4-6</a:t>
            </a:r>
            <a:endParaRPr lang="en-US" sz="3200" dirty="0"/>
          </a:p>
        </p:txBody>
      </p:sp>
      <p:sp>
        <p:nvSpPr>
          <p:cNvPr id="13" name="Text Box 12"/>
          <p:cNvSpPr txBox="1"/>
          <p:nvPr/>
        </p:nvSpPr>
        <p:spPr>
          <a:xfrm>
            <a:off x="2921000" y="63296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3" name="Content Placeholder 4"/>
          <p:cNvSpPr>
            <a:spLocks noGrp="1"/>
          </p:cNvSpPr>
          <p:nvPr/>
        </p:nvSpPr>
        <p:spPr>
          <a:xfrm>
            <a:off x="78105" y="1688465"/>
            <a:ext cx="11194415" cy="7118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200" dirty="0"/>
              <a:t>The provision of salvation is soley by God’s grace - Eph. 2:8-9</a:t>
            </a:r>
            <a:endParaRPr lang="en-US" dirty="0"/>
          </a:p>
        </p:txBody>
      </p:sp>
      <p:sp>
        <p:nvSpPr>
          <p:cNvPr id="2" name="Content Placeholder 4"/>
          <p:cNvSpPr>
            <a:spLocks noGrp="1"/>
          </p:cNvSpPr>
          <p:nvPr/>
        </p:nvSpPr>
        <p:spPr>
          <a:xfrm>
            <a:off x="141605" y="2376805"/>
            <a:ext cx="11194415" cy="7118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200" dirty="0"/>
              <a:t>Salvation is not GRACE only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/>
        </p:nvSpPr>
        <p:spPr>
          <a:xfrm>
            <a:off x="517525" y="2946400"/>
            <a:ext cx="10647680" cy="1793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3500" dirty="0"/>
              <a:t>John 8:24 - Therefore I said to you that you will die in your sins; for if you do not believe that I am He, you will die in your sins.” </a:t>
            </a:r>
            <a:endParaRPr lang="en-US" sz="3500" dirty="0"/>
          </a:p>
        </p:txBody>
      </p:sp>
      <p:sp>
        <p:nvSpPr>
          <p:cNvPr id="6" name="Content Placeholder 4"/>
          <p:cNvSpPr>
            <a:spLocks noGrp="1"/>
          </p:cNvSpPr>
          <p:nvPr/>
        </p:nvSpPr>
        <p:spPr>
          <a:xfrm>
            <a:off x="523875" y="4524375"/>
            <a:ext cx="10647680" cy="1793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3500" dirty="0">
                <a:gradFill>
                  <a:gsLst>
                    <a:gs pos="42000">
                      <a:srgbClr val="97DCC8"/>
                    </a:gs>
                    <a:gs pos="0">
                      <a:srgbClr val="B7E6DA"/>
                    </a:gs>
                    <a:gs pos="100000">
                      <a:srgbClr val="77D2B6"/>
                    </a:gs>
                  </a:gsLst>
                  <a:lin scaled="1"/>
                </a:gradFill>
              </a:rPr>
              <a:t>Heb 11:6 - But without faith it is impossible to please Him, for he who comes to God must believe that He is, and that He is a rewarder of those who diligently seek Him.</a:t>
            </a:r>
            <a:endParaRPr lang="en-US" sz="3500" dirty="0">
              <a:gradFill>
                <a:gsLst>
                  <a:gs pos="42000">
                    <a:srgbClr val="97DCC8"/>
                  </a:gs>
                  <a:gs pos="0">
                    <a:srgbClr val="B7E6DA"/>
                  </a:gs>
                  <a:gs pos="100000">
                    <a:srgbClr val="77D2B6"/>
                  </a:gs>
                </a:gsLst>
                <a:lin scaled="1"/>
              </a:gra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6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8764" y="189281"/>
            <a:ext cx="11194473" cy="767484"/>
          </a:xfrm>
        </p:spPr>
        <p:txBody>
          <a:bodyPr>
            <a:normAutofit/>
          </a:bodyPr>
          <a:lstStyle/>
          <a:p>
            <a:r>
              <a:rPr lang="en-US" sz="4400" dirty="0"/>
              <a:t>About Salvation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4305" y="1033780"/>
            <a:ext cx="11225530" cy="577850"/>
          </a:xfrm>
        </p:spPr>
        <p:txBody>
          <a:bodyPr>
            <a:normAutofit lnSpcReduction="20000"/>
          </a:bodyPr>
          <a:lstStyle/>
          <a:p>
            <a:pPr>
              <a:spcAft>
                <a:spcPts val="1200"/>
              </a:spcAft>
            </a:pPr>
            <a:r>
              <a:rPr lang="en-US" sz="3200" dirty="0"/>
              <a:t>Salvation is God’s Desire for ALL Men - 1 Tim. 2:4-6</a:t>
            </a:r>
            <a:endParaRPr lang="en-US" sz="3200" dirty="0"/>
          </a:p>
        </p:txBody>
      </p:sp>
      <p:sp>
        <p:nvSpPr>
          <p:cNvPr id="13" name="Text Box 12"/>
          <p:cNvSpPr txBox="1"/>
          <p:nvPr/>
        </p:nvSpPr>
        <p:spPr>
          <a:xfrm>
            <a:off x="2921000" y="63296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3" name="Content Placeholder 4"/>
          <p:cNvSpPr>
            <a:spLocks noGrp="1"/>
          </p:cNvSpPr>
          <p:nvPr/>
        </p:nvSpPr>
        <p:spPr>
          <a:xfrm>
            <a:off x="154305" y="1664970"/>
            <a:ext cx="11194415" cy="7118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200" dirty="0"/>
              <a:t>The provision of salvation is soley by God’s grace - Eph. 2:8-9</a:t>
            </a:r>
            <a:endParaRPr lang="en-US" dirty="0"/>
          </a:p>
        </p:txBody>
      </p:sp>
      <p:sp>
        <p:nvSpPr>
          <p:cNvPr id="2" name="Content Placeholder 4"/>
          <p:cNvSpPr>
            <a:spLocks noGrp="1"/>
          </p:cNvSpPr>
          <p:nvPr/>
        </p:nvSpPr>
        <p:spPr>
          <a:xfrm>
            <a:off x="154305" y="2430145"/>
            <a:ext cx="11194415" cy="7118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200" dirty="0"/>
              <a:t>Salvation is not GRACE only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/>
        </p:nvSpPr>
        <p:spPr>
          <a:xfrm>
            <a:off x="544830" y="3853815"/>
            <a:ext cx="10647680" cy="1793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3500" dirty="0"/>
              <a:t>James 2:14 - What does it profit, my brethren, if someone says he has faith but does not have works? Can faith save him? </a:t>
            </a:r>
            <a:endParaRPr lang="en-US" sz="3500" dirty="0"/>
          </a:p>
        </p:txBody>
      </p:sp>
      <p:sp>
        <p:nvSpPr>
          <p:cNvPr id="7" name="Content Placeholder 4"/>
          <p:cNvSpPr>
            <a:spLocks noGrp="1"/>
          </p:cNvSpPr>
          <p:nvPr/>
        </p:nvSpPr>
        <p:spPr>
          <a:xfrm>
            <a:off x="154305" y="3195320"/>
            <a:ext cx="11194415" cy="7118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200" dirty="0"/>
              <a:t>Salvation is not FAITH only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2507</Words>
  <Application>WPS Presentation</Application>
  <PresentationFormat>Widescreen</PresentationFormat>
  <Paragraphs>85</Paragraphs>
  <Slides>12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SimSun</vt:lpstr>
      <vt:lpstr>Wingdings</vt:lpstr>
      <vt:lpstr>Calibri</vt:lpstr>
      <vt:lpstr>Microsoft YaHei</vt:lpstr>
      <vt:lpstr>Arial Unicode MS</vt:lpstr>
      <vt:lpstr>Office Theme</vt:lpstr>
      <vt:lpstr>Roswell church of Christ</vt:lpstr>
      <vt:lpstr>PowerPoint 演示文稿</vt:lpstr>
      <vt:lpstr>PowerPoint 演示文稿</vt:lpstr>
      <vt:lpstr>The Christian Period</vt:lpstr>
      <vt:lpstr>When someone wants to be saved.</vt:lpstr>
      <vt:lpstr>About Salvation</vt:lpstr>
      <vt:lpstr>About Salvation</vt:lpstr>
      <vt:lpstr>About Salvation</vt:lpstr>
      <vt:lpstr>About Salvation</vt:lpstr>
      <vt:lpstr>About Salvation</vt:lpstr>
      <vt:lpstr>About Salvation</vt:lpstr>
      <vt:lpstr>About Salvation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Bible Basics and Evangelism</dc:title>
  <dc:creator>Steve Green</dc:creator>
  <cp:lastModifiedBy>glenn</cp:lastModifiedBy>
  <cp:revision>65</cp:revision>
  <dcterms:created xsi:type="dcterms:W3CDTF">2024-04-05T17:20:00Z</dcterms:created>
  <dcterms:modified xsi:type="dcterms:W3CDTF">2024-04-21T05:19:35Z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0A86BF3EB7E4470CA72140B71EAFD933_13</vt:lpwstr>
  </property>
  <property fmtid="{D5CDD505-2E9C-101B-9397-08002B2CF9AE}" pid="3" name="KSOProductBuildVer">
    <vt:lpwstr>1033-12.2.0.16731</vt:lpwstr>
  </property>
</Properties>
</file>