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7" r:id="rId2"/>
    <p:sldId id="267" r:id="rId3"/>
    <p:sldId id="259" r:id="rId4"/>
    <p:sldId id="263" r:id="rId5"/>
    <p:sldId id="258"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5"/>
  </p:normalViewPr>
  <p:slideViewPr>
    <p:cSldViewPr snapToGrid="0">
      <p:cViewPr varScale="1">
        <p:scale>
          <a:sx n="90" d="100"/>
          <a:sy n="90" d="100"/>
        </p:scale>
        <p:origin x="23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AFB62-8784-6F41-B1EE-F4EB6A08585B}" type="datetimeFigureOut">
              <a:rPr lang="en-US" smtClean="0"/>
              <a:t>4/23/24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F4034-665F-2B4B-980F-93FD7FB7A3FF}" type="slidenum">
              <a:rPr lang="en-US" smtClean="0"/>
              <a:t>‹#›</a:t>
            </a:fld>
            <a:endParaRPr lang="en-US"/>
          </a:p>
        </p:txBody>
      </p:sp>
    </p:spTree>
    <p:extLst>
      <p:ext uri="{BB962C8B-B14F-4D97-AF65-F5344CB8AC3E}">
        <p14:creationId xmlns:p14="http://schemas.microsoft.com/office/powerpoint/2010/main" val="359096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9659A4-1E1F-E046-83C1-86F625CEEC44}" type="slidenum">
              <a:rPr lang="en-US" smtClean="0"/>
              <a:t>1</a:t>
            </a:fld>
            <a:endParaRPr lang="en-US"/>
          </a:p>
        </p:txBody>
      </p:sp>
    </p:spTree>
    <p:extLst>
      <p:ext uri="{BB962C8B-B14F-4D97-AF65-F5344CB8AC3E}">
        <p14:creationId xmlns:p14="http://schemas.microsoft.com/office/powerpoint/2010/main" val="371838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E36B7-3C12-8540-9D98-DC05A7B57F94}" type="slidenum">
              <a:rPr lang="en-US" smtClean="0"/>
              <a:t>2</a:t>
            </a:fld>
            <a:endParaRPr lang="en-US"/>
          </a:p>
        </p:txBody>
      </p:sp>
    </p:spTree>
    <p:extLst>
      <p:ext uri="{BB962C8B-B14F-4D97-AF65-F5344CB8AC3E}">
        <p14:creationId xmlns:p14="http://schemas.microsoft.com/office/powerpoint/2010/main" val="359445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57C8-9672-F9C7-5C4C-3067B87576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63EC52-CC6A-D232-FA82-C049AC8B2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AE46EB-16F7-8C78-1458-6504F02E0530}"/>
              </a:ext>
            </a:extLst>
          </p:cNvPr>
          <p:cNvSpPr>
            <a:spLocks noGrp="1"/>
          </p:cNvSpPr>
          <p:nvPr>
            <p:ph type="dt" sz="half" idx="10"/>
          </p:nvPr>
        </p:nvSpPr>
        <p:spPr/>
        <p:txBody>
          <a:bodyPr/>
          <a:lstStyle/>
          <a:p>
            <a:fld id="{9CF3BEF9-F732-DC42-9F72-D85505D992C9}" type="datetimeFigureOut">
              <a:rPr lang="en-US" smtClean="0"/>
              <a:t>4/23/24</a:t>
            </a:fld>
            <a:endParaRPr lang="en-US"/>
          </a:p>
        </p:txBody>
      </p:sp>
      <p:sp>
        <p:nvSpPr>
          <p:cNvPr id="5" name="Footer Placeholder 4">
            <a:extLst>
              <a:ext uri="{FF2B5EF4-FFF2-40B4-BE49-F238E27FC236}">
                <a16:creationId xmlns:a16="http://schemas.microsoft.com/office/drawing/2014/main" id="{566B3966-4202-0C3A-2DCB-FBB5E120D4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C55F0-DD8B-695D-73B3-CD768EC34DAB}"/>
              </a:ext>
            </a:extLst>
          </p:cNvPr>
          <p:cNvSpPr>
            <a:spLocks noGrp="1"/>
          </p:cNvSpPr>
          <p:nvPr>
            <p:ph type="sldNum" sz="quarter" idx="12"/>
          </p:nvPr>
        </p:nvSpPr>
        <p:spPr/>
        <p:txBody>
          <a:bodyPr/>
          <a:lstStyle/>
          <a:p>
            <a:fld id="{3491E40D-D746-054C-93EE-EF6A50BB85A3}" type="slidenum">
              <a:rPr lang="en-US" smtClean="0"/>
              <a:t>‹#›</a:t>
            </a:fld>
            <a:endParaRPr lang="en-US"/>
          </a:p>
        </p:txBody>
      </p:sp>
    </p:spTree>
    <p:extLst>
      <p:ext uri="{BB962C8B-B14F-4D97-AF65-F5344CB8AC3E}">
        <p14:creationId xmlns:p14="http://schemas.microsoft.com/office/powerpoint/2010/main" val="2493312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76FD-A0EE-B1D9-34EB-B064C8F3D7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A82CFE-5DC1-2503-ACCB-444F5D5F9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C04AF-2516-F7CD-BFCD-7DF3EA8663BF}"/>
              </a:ext>
            </a:extLst>
          </p:cNvPr>
          <p:cNvSpPr>
            <a:spLocks noGrp="1"/>
          </p:cNvSpPr>
          <p:nvPr>
            <p:ph type="dt" sz="half" idx="10"/>
          </p:nvPr>
        </p:nvSpPr>
        <p:spPr/>
        <p:txBody>
          <a:bodyPr/>
          <a:lstStyle/>
          <a:p>
            <a:fld id="{9CF3BEF9-F732-DC42-9F72-D85505D992C9}" type="datetimeFigureOut">
              <a:rPr lang="en-US" smtClean="0"/>
              <a:t>4/23/24</a:t>
            </a:fld>
            <a:endParaRPr lang="en-US"/>
          </a:p>
        </p:txBody>
      </p:sp>
      <p:sp>
        <p:nvSpPr>
          <p:cNvPr id="5" name="Footer Placeholder 4">
            <a:extLst>
              <a:ext uri="{FF2B5EF4-FFF2-40B4-BE49-F238E27FC236}">
                <a16:creationId xmlns:a16="http://schemas.microsoft.com/office/drawing/2014/main" id="{AEA5C524-0AA7-B5D0-11D4-83B7493E8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FFA1D-FD6A-7FD7-44E0-A421BEC6F092}"/>
              </a:ext>
            </a:extLst>
          </p:cNvPr>
          <p:cNvSpPr>
            <a:spLocks noGrp="1"/>
          </p:cNvSpPr>
          <p:nvPr>
            <p:ph type="sldNum" sz="quarter" idx="12"/>
          </p:nvPr>
        </p:nvSpPr>
        <p:spPr/>
        <p:txBody>
          <a:bodyPr/>
          <a:lstStyle/>
          <a:p>
            <a:fld id="{3491E40D-D746-054C-93EE-EF6A50BB85A3}" type="slidenum">
              <a:rPr lang="en-US" smtClean="0"/>
              <a:t>‹#›</a:t>
            </a:fld>
            <a:endParaRPr lang="en-US"/>
          </a:p>
        </p:txBody>
      </p:sp>
    </p:spTree>
    <p:extLst>
      <p:ext uri="{BB962C8B-B14F-4D97-AF65-F5344CB8AC3E}">
        <p14:creationId xmlns:p14="http://schemas.microsoft.com/office/powerpoint/2010/main" val="375732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6BDB4C-F82D-C66F-AEE1-1F807F2FC2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76B1FD-A6FB-30FE-B8EA-E07CBC115D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8409F-95A5-A5CF-0564-7C0CE5594D4B}"/>
              </a:ext>
            </a:extLst>
          </p:cNvPr>
          <p:cNvSpPr>
            <a:spLocks noGrp="1"/>
          </p:cNvSpPr>
          <p:nvPr>
            <p:ph type="dt" sz="half" idx="10"/>
          </p:nvPr>
        </p:nvSpPr>
        <p:spPr/>
        <p:txBody>
          <a:bodyPr/>
          <a:lstStyle/>
          <a:p>
            <a:fld id="{9CF3BEF9-F732-DC42-9F72-D85505D992C9}" type="datetimeFigureOut">
              <a:rPr lang="en-US" smtClean="0"/>
              <a:t>4/23/24</a:t>
            </a:fld>
            <a:endParaRPr lang="en-US"/>
          </a:p>
        </p:txBody>
      </p:sp>
      <p:sp>
        <p:nvSpPr>
          <p:cNvPr id="5" name="Footer Placeholder 4">
            <a:extLst>
              <a:ext uri="{FF2B5EF4-FFF2-40B4-BE49-F238E27FC236}">
                <a16:creationId xmlns:a16="http://schemas.microsoft.com/office/drawing/2014/main" id="{4764B541-0D53-5C41-7978-12841B9075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B421B-624A-4690-1167-265E766525A6}"/>
              </a:ext>
            </a:extLst>
          </p:cNvPr>
          <p:cNvSpPr>
            <a:spLocks noGrp="1"/>
          </p:cNvSpPr>
          <p:nvPr>
            <p:ph type="sldNum" sz="quarter" idx="12"/>
          </p:nvPr>
        </p:nvSpPr>
        <p:spPr/>
        <p:txBody>
          <a:bodyPr/>
          <a:lstStyle/>
          <a:p>
            <a:fld id="{3491E40D-D746-054C-93EE-EF6A50BB85A3}" type="slidenum">
              <a:rPr lang="en-US" smtClean="0"/>
              <a:t>‹#›</a:t>
            </a:fld>
            <a:endParaRPr lang="en-US"/>
          </a:p>
        </p:txBody>
      </p:sp>
    </p:spTree>
    <p:extLst>
      <p:ext uri="{BB962C8B-B14F-4D97-AF65-F5344CB8AC3E}">
        <p14:creationId xmlns:p14="http://schemas.microsoft.com/office/powerpoint/2010/main" val="345139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340D-E6D1-C457-17E3-EF2011256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D7157A-470B-257B-8E54-3EA5E3E856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72B5A-2CB8-1DA9-A86E-243B4329A1DC}"/>
              </a:ext>
            </a:extLst>
          </p:cNvPr>
          <p:cNvSpPr>
            <a:spLocks noGrp="1"/>
          </p:cNvSpPr>
          <p:nvPr>
            <p:ph type="dt" sz="half" idx="10"/>
          </p:nvPr>
        </p:nvSpPr>
        <p:spPr/>
        <p:txBody>
          <a:bodyPr/>
          <a:lstStyle/>
          <a:p>
            <a:fld id="{9CF3BEF9-F732-DC42-9F72-D85505D992C9}" type="datetimeFigureOut">
              <a:rPr lang="en-US" smtClean="0"/>
              <a:t>4/23/24</a:t>
            </a:fld>
            <a:endParaRPr lang="en-US"/>
          </a:p>
        </p:txBody>
      </p:sp>
      <p:sp>
        <p:nvSpPr>
          <p:cNvPr id="5" name="Footer Placeholder 4">
            <a:extLst>
              <a:ext uri="{FF2B5EF4-FFF2-40B4-BE49-F238E27FC236}">
                <a16:creationId xmlns:a16="http://schemas.microsoft.com/office/drawing/2014/main" id="{3357D084-07A4-43EA-3146-C953BEDE0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BB1DF-A638-829B-142A-81D01D24972F}"/>
              </a:ext>
            </a:extLst>
          </p:cNvPr>
          <p:cNvSpPr>
            <a:spLocks noGrp="1"/>
          </p:cNvSpPr>
          <p:nvPr>
            <p:ph type="sldNum" sz="quarter" idx="12"/>
          </p:nvPr>
        </p:nvSpPr>
        <p:spPr/>
        <p:txBody>
          <a:bodyPr/>
          <a:lstStyle/>
          <a:p>
            <a:fld id="{3491E40D-D746-054C-93EE-EF6A50BB85A3}" type="slidenum">
              <a:rPr lang="en-US" smtClean="0"/>
              <a:t>‹#›</a:t>
            </a:fld>
            <a:endParaRPr lang="en-US"/>
          </a:p>
        </p:txBody>
      </p:sp>
    </p:spTree>
    <p:extLst>
      <p:ext uri="{BB962C8B-B14F-4D97-AF65-F5344CB8AC3E}">
        <p14:creationId xmlns:p14="http://schemas.microsoft.com/office/powerpoint/2010/main" val="164668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2690-5462-8CE8-0C0F-FA3705CFE8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AB1D8-4DC7-BB54-FC4F-C031ED1137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53FEC4-B28C-0829-A290-2681F6A60DED}"/>
              </a:ext>
            </a:extLst>
          </p:cNvPr>
          <p:cNvSpPr>
            <a:spLocks noGrp="1"/>
          </p:cNvSpPr>
          <p:nvPr>
            <p:ph type="dt" sz="half" idx="10"/>
          </p:nvPr>
        </p:nvSpPr>
        <p:spPr/>
        <p:txBody>
          <a:bodyPr/>
          <a:lstStyle/>
          <a:p>
            <a:fld id="{9CF3BEF9-F732-DC42-9F72-D85505D992C9}" type="datetimeFigureOut">
              <a:rPr lang="en-US" smtClean="0"/>
              <a:t>4/23/24</a:t>
            </a:fld>
            <a:endParaRPr lang="en-US"/>
          </a:p>
        </p:txBody>
      </p:sp>
      <p:sp>
        <p:nvSpPr>
          <p:cNvPr id="5" name="Footer Placeholder 4">
            <a:extLst>
              <a:ext uri="{FF2B5EF4-FFF2-40B4-BE49-F238E27FC236}">
                <a16:creationId xmlns:a16="http://schemas.microsoft.com/office/drawing/2014/main" id="{9C090EA6-1EDA-C0A6-727B-A60DA42B1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80CA2-FB41-9C43-0461-8E9B0500E91B}"/>
              </a:ext>
            </a:extLst>
          </p:cNvPr>
          <p:cNvSpPr>
            <a:spLocks noGrp="1"/>
          </p:cNvSpPr>
          <p:nvPr>
            <p:ph type="sldNum" sz="quarter" idx="12"/>
          </p:nvPr>
        </p:nvSpPr>
        <p:spPr/>
        <p:txBody>
          <a:bodyPr/>
          <a:lstStyle/>
          <a:p>
            <a:fld id="{3491E40D-D746-054C-93EE-EF6A50BB85A3}" type="slidenum">
              <a:rPr lang="en-US" smtClean="0"/>
              <a:t>‹#›</a:t>
            </a:fld>
            <a:endParaRPr lang="en-US"/>
          </a:p>
        </p:txBody>
      </p:sp>
    </p:spTree>
    <p:extLst>
      <p:ext uri="{BB962C8B-B14F-4D97-AF65-F5344CB8AC3E}">
        <p14:creationId xmlns:p14="http://schemas.microsoft.com/office/powerpoint/2010/main" val="116150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4766-D45E-ED85-7A99-BC8B7A5C2A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5D231A-626F-0C5E-7B1F-FC69DD2044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25938C-05D9-1414-7295-8A42AEA04F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EB0CE-25D7-A242-DAAB-4A53034A592C}"/>
              </a:ext>
            </a:extLst>
          </p:cNvPr>
          <p:cNvSpPr>
            <a:spLocks noGrp="1"/>
          </p:cNvSpPr>
          <p:nvPr>
            <p:ph type="dt" sz="half" idx="10"/>
          </p:nvPr>
        </p:nvSpPr>
        <p:spPr/>
        <p:txBody>
          <a:bodyPr/>
          <a:lstStyle/>
          <a:p>
            <a:fld id="{9CF3BEF9-F732-DC42-9F72-D85505D992C9}" type="datetimeFigureOut">
              <a:rPr lang="en-US" smtClean="0"/>
              <a:t>4/23/24</a:t>
            </a:fld>
            <a:endParaRPr lang="en-US"/>
          </a:p>
        </p:txBody>
      </p:sp>
      <p:sp>
        <p:nvSpPr>
          <p:cNvPr id="6" name="Footer Placeholder 5">
            <a:extLst>
              <a:ext uri="{FF2B5EF4-FFF2-40B4-BE49-F238E27FC236}">
                <a16:creationId xmlns:a16="http://schemas.microsoft.com/office/drawing/2014/main" id="{4DFB3D90-29E9-54F2-3A64-EF0FFAF341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EF5131-38ED-F1E3-ED9F-0A96F067D0EE}"/>
              </a:ext>
            </a:extLst>
          </p:cNvPr>
          <p:cNvSpPr>
            <a:spLocks noGrp="1"/>
          </p:cNvSpPr>
          <p:nvPr>
            <p:ph type="sldNum" sz="quarter" idx="12"/>
          </p:nvPr>
        </p:nvSpPr>
        <p:spPr/>
        <p:txBody>
          <a:bodyPr/>
          <a:lstStyle/>
          <a:p>
            <a:fld id="{3491E40D-D746-054C-93EE-EF6A50BB85A3}" type="slidenum">
              <a:rPr lang="en-US" smtClean="0"/>
              <a:t>‹#›</a:t>
            </a:fld>
            <a:endParaRPr lang="en-US"/>
          </a:p>
        </p:txBody>
      </p:sp>
    </p:spTree>
    <p:extLst>
      <p:ext uri="{BB962C8B-B14F-4D97-AF65-F5344CB8AC3E}">
        <p14:creationId xmlns:p14="http://schemas.microsoft.com/office/powerpoint/2010/main" val="273735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1D25-382E-2E8A-4134-E0E64CDBF9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5CCE13-F5E5-04E4-DAB4-CB339B22C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F7A689-90A1-5AEC-412C-FD1D8DE437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36C921-1949-BBAC-A4B3-A1C3FDD3B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616AE8-89AE-18ED-FAE0-47D7359237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9BF3C7-AAE1-6448-0CD2-51F433B5BD70}"/>
              </a:ext>
            </a:extLst>
          </p:cNvPr>
          <p:cNvSpPr>
            <a:spLocks noGrp="1"/>
          </p:cNvSpPr>
          <p:nvPr>
            <p:ph type="dt" sz="half" idx="10"/>
          </p:nvPr>
        </p:nvSpPr>
        <p:spPr/>
        <p:txBody>
          <a:bodyPr/>
          <a:lstStyle/>
          <a:p>
            <a:fld id="{9CF3BEF9-F732-DC42-9F72-D85505D992C9}" type="datetimeFigureOut">
              <a:rPr lang="en-US" smtClean="0"/>
              <a:t>4/23/24</a:t>
            </a:fld>
            <a:endParaRPr lang="en-US"/>
          </a:p>
        </p:txBody>
      </p:sp>
      <p:sp>
        <p:nvSpPr>
          <p:cNvPr id="8" name="Footer Placeholder 7">
            <a:extLst>
              <a:ext uri="{FF2B5EF4-FFF2-40B4-BE49-F238E27FC236}">
                <a16:creationId xmlns:a16="http://schemas.microsoft.com/office/drawing/2014/main" id="{A7351CE4-F8D4-1429-D334-EA4578CAC8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1B917D-E720-4282-1567-8AE4ED4B54A0}"/>
              </a:ext>
            </a:extLst>
          </p:cNvPr>
          <p:cNvSpPr>
            <a:spLocks noGrp="1"/>
          </p:cNvSpPr>
          <p:nvPr>
            <p:ph type="sldNum" sz="quarter" idx="12"/>
          </p:nvPr>
        </p:nvSpPr>
        <p:spPr/>
        <p:txBody>
          <a:bodyPr/>
          <a:lstStyle/>
          <a:p>
            <a:fld id="{3491E40D-D746-054C-93EE-EF6A50BB85A3}" type="slidenum">
              <a:rPr lang="en-US" smtClean="0"/>
              <a:t>‹#›</a:t>
            </a:fld>
            <a:endParaRPr lang="en-US"/>
          </a:p>
        </p:txBody>
      </p:sp>
    </p:spTree>
    <p:extLst>
      <p:ext uri="{BB962C8B-B14F-4D97-AF65-F5344CB8AC3E}">
        <p14:creationId xmlns:p14="http://schemas.microsoft.com/office/powerpoint/2010/main" val="143322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6075-E413-791E-92F0-83CD198074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DD2564-392C-07F7-30A8-0BE05A0999D8}"/>
              </a:ext>
            </a:extLst>
          </p:cNvPr>
          <p:cNvSpPr>
            <a:spLocks noGrp="1"/>
          </p:cNvSpPr>
          <p:nvPr>
            <p:ph type="dt" sz="half" idx="10"/>
          </p:nvPr>
        </p:nvSpPr>
        <p:spPr/>
        <p:txBody>
          <a:bodyPr/>
          <a:lstStyle/>
          <a:p>
            <a:fld id="{9CF3BEF9-F732-DC42-9F72-D85505D992C9}" type="datetimeFigureOut">
              <a:rPr lang="en-US" smtClean="0"/>
              <a:t>4/23/24</a:t>
            </a:fld>
            <a:endParaRPr lang="en-US"/>
          </a:p>
        </p:txBody>
      </p:sp>
      <p:sp>
        <p:nvSpPr>
          <p:cNvPr id="4" name="Footer Placeholder 3">
            <a:extLst>
              <a:ext uri="{FF2B5EF4-FFF2-40B4-BE49-F238E27FC236}">
                <a16:creationId xmlns:a16="http://schemas.microsoft.com/office/drawing/2014/main" id="{BBF046CD-A1F0-4153-5D01-B1FF9E36DC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439548-6EF4-48FA-2F9B-B612B50EB961}"/>
              </a:ext>
            </a:extLst>
          </p:cNvPr>
          <p:cNvSpPr>
            <a:spLocks noGrp="1"/>
          </p:cNvSpPr>
          <p:nvPr>
            <p:ph type="sldNum" sz="quarter" idx="12"/>
          </p:nvPr>
        </p:nvSpPr>
        <p:spPr/>
        <p:txBody>
          <a:bodyPr/>
          <a:lstStyle/>
          <a:p>
            <a:fld id="{3491E40D-D746-054C-93EE-EF6A50BB85A3}" type="slidenum">
              <a:rPr lang="en-US" smtClean="0"/>
              <a:t>‹#›</a:t>
            </a:fld>
            <a:endParaRPr lang="en-US"/>
          </a:p>
        </p:txBody>
      </p:sp>
    </p:spTree>
    <p:extLst>
      <p:ext uri="{BB962C8B-B14F-4D97-AF65-F5344CB8AC3E}">
        <p14:creationId xmlns:p14="http://schemas.microsoft.com/office/powerpoint/2010/main" val="14666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276B7-0381-597E-EDC7-E76007A83182}"/>
              </a:ext>
            </a:extLst>
          </p:cNvPr>
          <p:cNvSpPr>
            <a:spLocks noGrp="1"/>
          </p:cNvSpPr>
          <p:nvPr>
            <p:ph type="dt" sz="half" idx="10"/>
          </p:nvPr>
        </p:nvSpPr>
        <p:spPr/>
        <p:txBody>
          <a:bodyPr/>
          <a:lstStyle/>
          <a:p>
            <a:fld id="{9CF3BEF9-F732-DC42-9F72-D85505D992C9}" type="datetimeFigureOut">
              <a:rPr lang="en-US" smtClean="0"/>
              <a:t>4/23/24</a:t>
            </a:fld>
            <a:endParaRPr lang="en-US"/>
          </a:p>
        </p:txBody>
      </p:sp>
      <p:sp>
        <p:nvSpPr>
          <p:cNvPr id="3" name="Footer Placeholder 2">
            <a:extLst>
              <a:ext uri="{FF2B5EF4-FFF2-40B4-BE49-F238E27FC236}">
                <a16:creationId xmlns:a16="http://schemas.microsoft.com/office/drawing/2014/main" id="{56638D5F-4772-A5EB-0840-DD6ACC3D6D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665478-31EC-266E-151F-B963FE7A05B0}"/>
              </a:ext>
            </a:extLst>
          </p:cNvPr>
          <p:cNvSpPr>
            <a:spLocks noGrp="1"/>
          </p:cNvSpPr>
          <p:nvPr>
            <p:ph type="sldNum" sz="quarter" idx="12"/>
          </p:nvPr>
        </p:nvSpPr>
        <p:spPr/>
        <p:txBody>
          <a:bodyPr/>
          <a:lstStyle/>
          <a:p>
            <a:fld id="{3491E40D-D746-054C-93EE-EF6A50BB85A3}" type="slidenum">
              <a:rPr lang="en-US" smtClean="0"/>
              <a:t>‹#›</a:t>
            </a:fld>
            <a:endParaRPr lang="en-US"/>
          </a:p>
        </p:txBody>
      </p:sp>
    </p:spTree>
    <p:extLst>
      <p:ext uri="{BB962C8B-B14F-4D97-AF65-F5344CB8AC3E}">
        <p14:creationId xmlns:p14="http://schemas.microsoft.com/office/powerpoint/2010/main" val="2730114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75F71-2309-9F58-E173-C3CABD396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272370-BCBE-CC5C-D710-E88FA4CE01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86F5EA-578C-8113-B9CB-A6CAA1B28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545BE1-844B-21D9-17DA-FABE3925E2A6}"/>
              </a:ext>
            </a:extLst>
          </p:cNvPr>
          <p:cNvSpPr>
            <a:spLocks noGrp="1"/>
          </p:cNvSpPr>
          <p:nvPr>
            <p:ph type="dt" sz="half" idx="10"/>
          </p:nvPr>
        </p:nvSpPr>
        <p:spPr/>
        <p:txBody>
          <a:bodyPr/>
          <a:lstStyle/>
          <a:p>
            <a:fld id="{9CF3BEF9-F732-DC42-9F72-D85505D992C9}" type="datetimeFigureOut">
              <a:rPr lang="en-US" smtClean="0"/>
              <a:t>4/23/24</a:t>
            </a:fld>
            <a:endParaRPr lang="en-US"/>
          </a:p>
        </p:txBody>
      </p:sp>
      <p:sp>
        <p:nvSpPr>
          <p:cNvPr id="6" name="Footer Placeholder 5">
            <a:extLst>
              <a:ext uri="{FF2B5EF4-FFF2-40B4-BE49-F238E27FC236}">
                <a16:creationId xmlns:a16="http://schemas.microsoft.com/office/drawing/2014/main" id="{CDD0601E-3560-E043-FC30-30ED28C8C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13A08D-B331-C36F-05C2-A58A3DF09280}"/>
              </a:ext>
            </a:extLst>
          </p:cNvPr>
          <p:cNvSpPr>
            <a:spLocks noGrp="1"/>
          </p:cNvSpPr>
          <p:nvPr>
            <p:ph type="sldNum" sz="quarter" idx="12"/>
          </p:nvPr>
        </p:nvSpPr>
        <p:spPr/>
        <p:txBody>
          <a:bodyPr/>
          <a:lstStyle/>
          <a:p>
            <a:fld id="{3491E40D-D746-054C-93EE-EF6A50BB85A3}" type="slidenum">
              <a:rPr lang="en-US" smtClean="0"/>
              <a:t>‹#›</a:t>
            </a:fld>
            <a:endParaRPr lang="en-US"/>
          </a:p>
        </p:txBody>
      </p:sp>
    </p:spTree>
    <p:extLst>
      <p:ext uri="{BB962C8B-B14F-4D97-AF65-F5344CB8AC3E}">
        <p14:creationId xmlns:p14="http://schemas.microsoft.com/office/powerpoint/2010/main" val="295957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54DA-BA4E-07E6-3C11-8DF44F0CAB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F0B4F7-6731-3A73-AE74-1DC0365F9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492942-258E-AE92-D07B-B19DC6F91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B2206C-809E-A276-07A5-4541E10B60BD}"/>
              </a:ext>
            </a:extLst>
          </p:cNvPr>
          <p:cNvSpPr>
            <a:spLocks noGrp="1"/>
          </p:cNvSpPr>
          <p:nvPr>
            <p:ph type="dt" sz="half" idx="10"/>
          </p:nvPr>
        </p:nvSpPr>
        <p:spPr/>
        <p:txBody>
          <a:bodyPr/>
          <a:lstStyle/>
          <a:p>
            <a:fld id="{9CF3BEF9-F732-DC42-9F72-D85505D992C9}" type="datetimeFigureOut">
              <a:rPr lang="en-US" smtClean="0"/>
              <a:t>4/23/24</a:t>
            </a:fld>
            <a:endParaRPr lang="en-US"/>
          </a:p>
        </p:txBody>
      </p:sp>
      <p:sp>
        <p:nvSpPr>
          <p:cNvPr id="6" name="Footer Placeholder 5">
            <a:extLst>
              <a:ext uri="{FF2B5EF4-FFF2-40B4-BE49-F238E27FC236}">
                <a16:creationId xmlns:a16="http://schemas.microsoft.com/office/drawing/2014/main" id="{D035A48D-55F8-E8A7-9286-5EAF0B2654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AABDF-0664-0B7E-B946-8376F0D1346A}"/>
              </a:ext>
            </a:extLst>
          </p:cNvPr>
          <p:cNvSpPr>
            <a:spLocks noGrp="1"/>
          </p:cNvSpPr>
          <p:nvPr>
            <p:ph type="sldNum" sz="quarter" idx="12"/>
          </p:nvPr>
        </p:nvSpPr>
        <p:spPr/>
        <p:txBody>
          <a:bodyPr/>
          <a:lstStyle/>
          <a:p>
            <a:fld id="{3491E40D-D746-054C-93EE-EF6A50BB85A3}" type="slidenum">
              <a:rPr lang="en-US" smtClean="0"/>
              <a:t>‹#›</a:t>
            </a:fld>
            <a:endParaRPr lang="en-US"/>
          </a:p>
        </p:txBody>
      </p:sp>
    </p:spTree>
    <p:extLst>
      <p:ext uri="{BB962C8B-B14F-4D97-AF65-F5344CB8AC3E}">
        <p14:creationId xmlns:p14="http://schemas.microsoft.com/office/powerpoint/2010/main" val="109785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BEBC2-4B54-D5D0-4E92-1D790C8C49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76D4B5-0D13-B817-843D-BAA7C5D32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D3146-1121-5D26-51E2-9E15F8CEDD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3BEF9-F732-DC42-9F72-D85505D992C9}" type="datetimeFigureOut">
              <a:rPr lang="en-US" smtClean="0"/>
              <a:t>4/23/24</a:t>
            </a:fld>
            <a:endParaRPr lang="en-US"/>
          </a:p>
        </p:txBody>
      </p:sp>
      <p:sp>
        <p:nvSpPr>
          <p:cNvPr id="5" name="Footer Placeholder 4">
            <a:extLst>
              <a:ext uri="{FF2B5EF4-FFF2-40B4-BE49-F238E27FC236}">
                <a16:creationId xmlns:a16="http://schemas.microsoft.com/office/drawing/2014/main" id="{C4C8FC05-1E5D-6361-640B-284A5EB2CE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68F060-24B9-09E9-565D-9461F7E22D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1E40D-D746-054C-93EE-EF6A50BB85A3}" type="slidenum">
              <a:rPr lang="en-US" smtClean="0"/>
              <a:t>‹#›</a:t>
            </a:fld>
            <a:endParaRPr lang="en-US"/>
          </a:p>
        </p:txBody>
      </p:sp>
    </p:spTree>
    <p:extLst>
      <p:ext uri="{BB962C8B-B14F-4D97-AF65-F5344CB8AC3E}">
        <p14:creationId xmlns:p14="http://schemas.microsoft.com/office/powerpoint/2010/main" val="788950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935D5-9A15-4B26-6A1F-3B430F6A8688}"/>
              </a:ext>
            </a:extLst>
          </p:cNvPr>
          <p:cNvPicPr>
            <a:picLocks noChangeAspect="1"/>
          </p:cNvPicPr>
          <p:nvPr/>
        </p:nvPicPr>
        <p:blipFill>
          <a:blip r:embed="rId3"/>
          <a:stretch>
            <a:fillRect/>
          </a:stretch>
        </p:blipFill>
        <p:spPr>
          <a:xfrm>
            <a:off x="-1" y="0"/>
            <a:ext cx="12288033" cy="6912019"/>
          </a:xfrm>
          <a:prstGeom prst="rect">
            <a:avLst/>
          </a:prstGeom>
        </p:spPr>
      </p:pic>
    </p:spTree>
    <p:extLst>
      <p:ext uri="{BB962C8B-B14F-4D97-AF65-F5344CB8AC3E}">
        <p14:creationId xmlns:p14="http://schemas.microsoft.com/office/powerpoint/2010/main" val="153038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4019BA6-0A12-C751-AD4B-8ED78E9E5344}"/>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4DADAA47-D345-F935-1660-F37B4A7E459A}"/>
              </a:ext>
            </a:extLst>
          </p:cNvPr>
          <p:cNvSpPr txBox="1"/>
          <p:nvPr/>
        </p:nvSpPr>
        <p:spPr>
          <a:xfrm>
            <a:off x="860822" y="366623"/>
            <a:ext cx="10470356" cy="6124754"/>
          </a:xfrm>
          <a:prstGeom prst="rect">
            <a:avLst/>
          </a:prstGeom>
          <a:solidFill>
            <a:srgbClr val="6C6445">
              <a:alpha val="89000"/>
            </a:srgbClr>
          </a:solidFill>
          <a:effectLst>
            <a:softEdge rad="63500"/>
          </a:effectLst>
        </p:spPr>
        <p:txBody>
          <a:bodyPr wrap="square" rtlCol="0">
            <a:spAutoFit/>
          </a:bodyPr>
          <a:lstStyle/>
          <a:p>
            <a:pPr algn="just"/>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“Now the Lord said to Abram, “Go forth from your country, And from your relatives And from your father’s house, </a:t>
            </a:r>
            <a:r>
              <a:rPr lang="en-US" sz="28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To the land which I will show you</a:t>
            </a: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2 </a:t>
            </a:r>
            <a:r>
              <a:rPr lang="en-US" sz="28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And I will make you a great nation</a:t>
            </a: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And I will bless you, And make your name great; And so you shall be a blessing; 3 And I will bless those who bless you, And the one who curses you I will curse. </a:t>
            </a:r>
            <a:r>
              <a:rPr lang="en-US" sz="28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And in you all the families of the earth will be blessed</a:t>
            </a: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4 So Abram went forth as the Lord had spoken to him; and Lot went with him. Now Abram was seventy-five years old when he departed from Haran.5 Abram took Sarai his wife and Lot his nephew, and all their possessions which they had accumulated, and the persons which they had acquired in Haran, and they set out for the land of Canaan; thus they came to the land of Canaan ”</a:t>
            </a:r>
            <a:endPar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endParaRPr>
          </a:p>
        </p:txBody>
      </p:sp>
    </p:spTree>
    <p:extLst>
      <p:ext uri="{BB962C8B-B14F-4D97-AF65-F5344CB8AC3E}">
        <p14:creationId xmlns:p14="http://schemas.microsoft.com/office/powerpoint/2010/main" val="115714282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542AF6-F508-9812-6EB3-0AC19DF1FF4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8EAEE5E-C78A-33EC-A428-6613F173624F}"/>
              </a:ext>
            </a:extLst>
          </p:cNvPr>
          <p:cNvSpPr txBox="1"/>
          <p:nvPr/>
        </p:nvSpPr>
        <p:spPr>
          <a:xfrm>
            <a:off x="247134" y="383957"/>
            <a:ext cx="9999155" cy="646331"/>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34486A">
                      <a:alpha val="99000"/>
                    </a:srgbClr>
                  </a:outerShdw>
                </a:effectLst>
                <a:latin typeface="Nexa Bold" panose="02000000000000000000" pitchFamily="2" charset="0"/>
              </a:rPr>
              <a:t>Genesis 12-13: Abraham: Blessing &amp; Journey </a:t>
            </a:r>
          </a:p>
        </p:txBody>
      </p:sp>
      <p:sp>
        <p:nvSpPr>
          <p:cNvPr id="7" name="TextBox 6">
            <a:extLst>
              <a:ext uri="{FF2B5EF4-FFF2-40B4-BE49-F238E27FC236}">
                <a16:creationId xmlns:a16="http://schemas.microsoft.com/office/drawing/2014/main" id="{660DDE96-AFD3-6F04-C341-6057AE50199B}"/>
              </a:ext>
            </a:extLst>
          </p:cNvPr>
          <p:cNvSpPr txBox="1"/>
          <p:nvPr/>
        </p:nvSpPr>
        <p:spPr>
          <a:xfrm>
            <a:off x="552837" y="1160788"/>
            <a:ext cx="7438768" cy="523220"/>
          </a:xfrm>
          <a:prstGeom prst="rect">
            <a:avLst/>
          </a:prstGeom>
          <a:solidFill>
            <a:srgbClr val="6C6445"/>
          </a:solidFill>
          <a:ln w="28575">
            <a:solidFill>
              <a:schemeClr val="bg1"/>
            </a:solidFill>
          </a:ln>
        </p:spPr>
        <p:txBody>
          <a:bodyPr wrap="square" rtlCol="0">
            <a:spAutoFit/>
          </a:bodyPr>
          <a:lstStyle/>
          <a:p>
            <a:r>
              <a:rPr lang="en-US" sz="2800" b="1" dirty="0">
                <a:solidFill>
                  <a:schemeClr val="bg1"/>
                </a:solidFill>
                <a:latin typeface="Nexa Bold" panose="02000000000000000000" pitchFamily="2" charset="0"/>
              </a:rPr>
              <a:t>Observations &amp; Applications From The Text</a:t>
            </a:r>
          </a:p>
        </p:txBody>
      </p:sp>
      <p:sp>
        <p:nvSpPr>
          <p:cNvPr id="8" name="TextBox 7">
            <a:extLst>
              <a:ext uri="{FF2B5EF4-FFF2-40B4-BE49-F238E27FC236}">
                <a16:creationId xmlns:a16="http://schemas.microsoft.com/office/drawing/2014/main" id="{A8FE2C50-E292-EF41-387A-CDF093710F1E}"/>
              </a:ext>
            </a:extLst>
          </p:cNvPr>
          <p:cNvSpPr txBox="1"/>
          <p:nvPr/>
        </p:nvSpPr>
        <p:spPr>
          <a:xfrm>
            <a:off x="705689" y="1968232"/>
            <a:ext cx="7833281" cy="523220"/>
          </a:xfrm>
          <a:prstGeom prst="rect">
            <a:avLst/>
          </a:prstGeom>
          <a:solidFill>
            <a:srgbClr val="34486A"/>
          </a:solidFill>
        </p:spPr>
        <p:txBody>
          <a:bodyPr wrap="square" rtlCol="0">
            <a:spAutoFit/>
          </a:bodyPr>
          <a:lstStyle/>
          <a:p>
            <a:pPr algn="ctr"/>
            <a:r>
              <a:rPr lang="en-US" sz="2800" dirty="0">
                <a:solidFill>
                  <a:schemeClr val="bg1"/>
                </a:solidFill>
                <a:latin typeface="Nexa Light" panose="02000000000000000000" pitchFamily="2" charset="0"/>
              </a:rPr>
              <a:t>The Thesis Statement Of Scripture </a:t>
            </a:r>
          </a:p>
        </p:txBody>
      </p:sp>
      <p:sp>
        <p:nvSpPr>
          <p:cNvPr id="12" name="TextBox 11">
            <a:extLst>
              <a:ext uri="{FF2B5EF4-FFF2-40B4-BE49-F238E27FC236}">
                <a16:creationId xmlns:a16="http://schemas.microsoft.com/office/drawing/2014/main" id="{D3BAC93B-4730-9685-191D-3707C1535E2D}"/>
              </a:ext>
            </a:extLst>
          </p:cNvPr>
          <p:cNvSpPr txBox="1"/>
          <p:nvPr/>
        </p:nvSpPr>
        <p:spPr>
          <a:xfrm>
            <a:off x="866607" y="2789982"/>
            <a:ext cx="7833281" cy="2308324"/>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And the Scripture, foreseeing that God would justify the Gentiles by faith, preached the gospel to Abraham beforehand, saying, “In you all the nations shall be blessed.” So then those who are of faith are blessed with believing Abraham.”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Galatians 3:8-9</a:t>
            </a:r>
          </a:p>
        </p:txBody>
      </p:sp>
      <p:sp>
        <p:nvSpPr>
          <p:cNvPr id="13" name="TextBox 12">
            <a:extLst>
              <a:ext uri="{FF2B5EF4-FFF2-40B4-BE49-F238E27FC236}">
                <a16:creationId xmlns:a16="http://schemas.microsoft.com/office/drawing/2014/main" id="{D6B5579C-EAD6-205B-6FAA-B8CF8D67353D}"/>
              </a:ext>
            </a:extLst>
          </p:cNvPr>
          <p:cNvSpPr txBox="1"/>
          <p:nvPr/>
        </p:nvSpPr>
        <p:spPr>
          <a:xfrm>
            <a:off x="866607" y="3082452"/>
            <a:ext cx="7833281" cy="1569660"/>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The thesis tells your readers the three reasons why you are defending or discussing your topic. It is always the last sentence in the introduction paragraph .” </a:t>
            </a:r>
          </a:p>
        </p:txBody>
      </p:sp>
    </p:spTree>
    <p:extLst>
      <p:ext uri="{BB962C8B-B14F-4D97-AF65-F5344CB8AC3E}">
        <p14:creationId xmlns:p14="http://schemas.microsoft.com/office/powerpoint/2010/main" val="12519757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xit" presetSubtype="21" fill="hold" grpId="1" nodeType="withEffect">
                                  <p:stCondLst>
                                    <p:cond delay="0"/>
                                  </p:stCondLst>
                                  <p:childTnLst>
                                    <p:animEffect transition="out" filter="barn(inVertical)">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542AF6-F508-9812-6EB3-0AC19DF1FF4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8EAEE5E-C78A-33EC-A428-6613F173624F}"/>
              </a:ext>
            </a:extLst>
          </p:cNvPr>
          <p:cNvSpPr txBox="1"/>
          <p:nvPr/>
        </p:nvSpPr>
        <p:spPr>
          <a:xfrm>
            <a:off x="247135" y="383957"/>
            <a:ext cx="10437566" cy="646331"/>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34486A">
                      <a:alpha val="99000"/>
                    </a:srgbClr>
                  </a:outerShdw>
                </a:effectLst>
                <a:latin typeface="Nexa Bold" panose="02000000000000000000" pitchFamily="2" charset="0"/>
              </a:rPr>
              <a:t>Genesis 12-13: Abraham: Blessing &amp; Journey </a:t>
            </a:r>
          </a:p>
        </p:txBody>
      </p:sp>
      <p:sp>
        <p:nvSpPr>
          <p:cNvPr id="7" name="TextBox 6">
            <a:extLst>
              <a:ext uri="{FF2B5EF4-FFF2-40B4-BE49-F238E27FC236}">
                <a16:creationId xmlns:a16="http://schemas.microsoft.com/office/drawing/2014/main" id="{660DDE96-AFD3-6F04-C341-6057AE50199B}"/>
              </a:ext>
            </a:extLst>
          </p:cNvPr>
          <p:cNvSpPr txBox="1"/>
          <p:nvPr/>
        </p:nvSpPr>
        <p:spPr>
          <a:xfrm>
            <a:off x="552837" y="1160788"/>
            <a:ext cx="7438768" cy="523220"/>
          </a:xfrm>
          <a:prstGeom prst="rect">
            <a:avLst/>
          </a:prstGeom>
          <a:solidFill>
            <a:srgbClr val="6C6445"/>
          </a:solidFill>
          <a:ln w="28575">
            <a:solidFill>
              <a:schemeClr val="bg1"/>
            </a:solidFill>
          </a:ln>
        </p:spPr>
        <p:txBody>
          <a:bodyPr wrap="square" rtlCol="0">
            <a:spAutoFit/>
          </a:bodyPr>
          <a:lstStyle/>
          <a:p>
            <a:r>
              <a:rPr lang="en-US" sz="2800" b="1" dirty="0">
                <a:solidFill>
                  <a:schemeClr val="bg1"/>
                </a:solidFill>
                <a:latin typeface="Nexa Bold" panose="02000000000000000000" pitchFamily="2" charset="0"/>
              </a:rPr>
              <a:t>Observations &amp; Applications From The Text</a:t>
            </a:r>
          </a:p>
        </p:txBody>
      </p:sp>
      <p:sp>
        <p:nvSpPr>
          <p:cNvPr id="8" name="TextBox 7">
            <a:extLst>
              <a:ext uri="{FF2B5EF4-FFF2-40B4-BE49-F238E27FC236}">
                <a16:creationId xmlns:a16="http://schemas.microsoft.com/office/drawing/2014/main" id="{A8FE2C50-E292-EF41-387A-CDF093710F1E}"/>
              </a:ext>
            </a:extLst>
          </p:cNvPr>
          <p:cNvSpPr txBox="1"/>
          <p:nvPr/>
        </p:nvSpPr>
        <p:spPr>
          <a:xfrm>
            <a:off x="705689" y="1968232"/>
            <a:ext cx="7833281" cy="523220"/>
          </a:xfrm>
          <a:prstGeom prst="rect">
            <a:avLst/>
          </a:prstGeom>
          <a:solidFill>
            <a:srgbClr val="34486A"/>
          </a:solidFill>
        </p:spPr>
        <p:txBody>
          <a:bodyPr wrap="square" rtlCol="0">
            <a:spAutoFit/>
          </a:bodyPr>
          <a:lstStyle/>
          <a:p>
            <a:pPr algn="ctr"/>
            <a:r>
              <a:rPr lang="en-US" sz="2800" dirty="0">
                <a:solidFill>
                  <a:schemeClr val="bg1"/>
                </a:solidFill>
                <a:latin typeface="Nexa Light" panose="02000000000000000000" pitchFamily="2" charset="0"/>
              </a:rPr>
              <a:t>Application: Abraham’s Faith Led Him To </a:t>
            </a:r>
            <a:r>
              <a:rPr lang="en-US" sz="2800" u="sng" dirty="0">
                <a:solidFill>
                  <a:schemeClr val="bg1"/>
                </a:solidFill>
                <a:latin typeface="Nexa Light" panose="02000000000000000000" pitchFamily="2" charset="0"/>
              </a:rPr>
              <a:t>Go</a:t>
            </a:r>
          </a:p>
        </p:txBody>
      </p:sp>
      <p:sp>
        <p:nvSpPr>
          <p:cNvPr id="2" name="TextBox 1">
            <a:extLst>
              <a:ext uri="{FF2B5EF4-FFF2-40B4-BE49-F238E27FC236}">
                <a16:creationId xmlns:a16="http://schemas.microsoft.com/office/drawing/2014/main" id="{941A244A-AA17-1D16-B055-F3C3CEF66BF9}"/>
              </a:ext>
            </a:extLst>
          </p:cNvPr>
          <p:cNvSpPr txBox="1"/>
          <p:nvPr/>
        </p:nvSpPr>
        <p:spPr>
          <a:xfrm>
            <a:off x="829514" y="3344062"/>
            <a:ext cx="8757399" cy="461665"/>
          </a:xfrm>
          <a:prstGeom prst="rect">
            <a:avLst/>
          </a:prstGeom>
          <a:solidFill>
            <a:srgbClr val="6C6445"/>
          </a:solid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Nexa Light" panose="02000000000000000000" pitchFamily="2" charset="0"/>
              </a:rPr>
              <a:t>Abraham Had A Nice Life In Haran (Genesis 13:2)</a:t>
            </a:r>
          </a:p>
        </p:txBody>
      </p:sp>
      <p:sp>
        <p:nvSpPr>
          <p:cNvPr id="3" name="TextBox 2">
            <a:extLst>
              <a:ext uri="{FF2B5EF4-FFF2-40B4-BE49-F238E27FC236}">
                <a16:creationId xmlns:a16="http://schemas.microsoft.com/office/drawing/2014/main" id="{9045492A-B924-55F0-B69E-9000A63027D1}"/>
              </a:ext>
            </a:extLst>
          </p:cNvPr>
          <p:cNvSpPr txBox="1"/>
          <p:nvPr/>
        </p:nvSpPr>
        <p:spPr>
          <a:xfrm>
            <a:off x="829513" y="3966555"/>
            <a:ext cx="8757399" cy="461665"/>
          </a:xfrm>
          <a:prstGeom prst="rect">
            <a:avLst/>
          </a:prstGeom>
          <a:solidFill>
            <a:srgbClr val="6C6445"/>
          </a:solid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Nexa Light" panose="02000000000000000000" pitchFamily="2" charset="0"/>
              </a:rPr>
              <a:t>Abraham Is Old (Genesis 17:17) </a:t>
            </a:r>
          </a:p>
        </p:txBody>
      </p:sp>
      <p:sp>
        <p:nvSpPr>
          <p:cNvPr id="5" name="TextBox 4">
            <a:extLst>
              <a:ext uri="{FF2B5EF4-FFF2-40B4-BE49-F238E27FC236}">
                <a16:creationId xmlns:a16="http://schemas.microsoft.com/office/drawing/2014/main" id="{B86030B8-2620-1B12-083C-67C981B9555F}"/>
              </a:ext>
            </a:extLst>
          </p:cNvPr>
          <p:cNvSpPr txBox="1"/>
          <p:nvPr/>
        </p:nvSpPr>
        <p:spPr>
          <a:xfrm>
            <a:off x="829513" y="2751161"/>
            <a:ext cx="6542837" cy="523220"/>
          </a:xfrm>
          <a:prstGeom prst="rect">
            <a:avLst/>
          </a:prstGeom>
          <a:noFill/>
        </p:spPr>
        <p:txBody>
          <a:bodyPr wrap="square" rtlCol="0">
            <a:spAutoFit/>
          </a:bodyPr>
          <a:lstStyle/>
          <a:p>
            <a:r>
              <a:rPr lang="en-US" sz="2800" dirty="0">
                <a:latin typeface="Nexa Light" panose="02000000000000000000" pitchFamily="2" charset="0"/>
              </a:rPr>
              <a:t>Possible Excuses: </a:t>
            </a:r>
          </a:p>
        </p:txBody>
      </p:sp>
      <p:sp>
        <p:nvSpPr>
          <p:cNvPr id="6" name="TextBox 5">
            <a:extLst>
              <a:ext uri="{FF2B5EF4-FFF2-40B4-BE49-F238E27FC236}">
                <a16:creationId xmlns:a16="http://schemas.microsoft.com/office/drawing/2014/main" id="{0328AD50-8E2C-72ED-4D00-DC2C34C48486}"/>
              </a:ext>
            </a:extLst>
          </p:cNvPr>
          <p:cNvSpPr txBox="1"/>
          <p:nvPr/>
        </p:nvSpPr>
        <p:spPr>
          <a:xfrm>
            <a:off x="829512" y="4589048"/>
            <a:ext cx="11000535" cy="461665"/>
          </a:xfrm>
          <a:prstGeom prst="rect">
            <a:avLst/>
          </a:prstGeom>
          <a:solidFill>
            <a:srgbClr val="6C6445"/>
          </a:solid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Nexa Light" panose="02000000000000000000" pitchFamily="2" charset="0"/>
              </a:rPr>
              <a:t>Abraham Has A Lot Of Family To Move (Genesis 12:5)</a:t>
            </a:r>
          </a:p>
        </p:txBody>
      </p:sp>
      <p:sp>
        <p:nvSpPr>
          <p:cNvPr id="9" name="TextBox 8">
            <a:extLst>
              <a:ext uri="{FF2B5EF4-FFF2-40B4-BE49-F238E27FC236}">
                <a16:creationId xmlns:a16="http://schemas.microsoft.com/office/drawing/2014/main" id="{1B4229CC-3946-A12C-F0E8-1D89674A9244}"/>
              </a:ext>
            </a:extLst>
          </p:cNvPr>
          <p:cNvSpPr txBox="1"/>
          <p:nvPr/>
        </p:nvSpPr>
        <p:spPr>
          <a:xfrm>
            <a:off x="829513" y="5216558"/>
            <a:ext cx="11000536" cy="461665"/>
          </a:xfrm>
          <a:prstGeom prst="rect">
            <a:avLst/>
          </a:prstGeom>
          <a:solidFill>
            <a:srgbClr val="6C6445"/>
          </a:solid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Nexa Light" panose="02000000000000000000" pitchFamily="2" charset="0"/>
              </a:rPr>
              <a:t>Abraham Is Being Asked To Leave His Father’s Grave (Acts 7:4) </a:t>
            </a:r>
          </a:p>
        </p:txBody>
      </p:sp>
      <p:sp>
        <p:nvSpPr>
          <p:cNvPr id="10" name="TextBox 9">
            <a:extLst>
              <a:ext uri="{FF2B5EF4-FFF2-40B4-BE49-F238E27FC236}">
                <a16:creationId xmlns:a16="http://schemas.microsoft.com/office/drawing/2014/main" id="{F799C79A-C90C-726B-B3E4-6C4B2F83EAFD}"/>
              </a:ext>
            </a:extLst>
          </p:cNvPr>
          <p:cNvSpPr txBox="1"/>
          <p:nvPr/>
        </p:nvSpPr>
        <p:spPr>
          <a:xfrm>
            <a:off x="829512" y="5844068"/>
            <a:ext cx="11000537" cy="461665"/>
          </a:xfrm>
          <a:prstGeom prst="rect">
            <a:avLst/>
          </a:prstGeom>
          <a:solidFill>
            <a:srgbClr val="6C6445"/>
          </a:solid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Nexa Light" panose="02000000000000000000" pitchFamily="2" charset="0"/>
              </a:rPr>
              <a:t>Abraham Is Being Asked To Go Somewhere Unfamiliar (Hebrews 11:8) </a:t>
            </a:r>
          </a:p>
        </p:txBody>
      </p:sp>
    </p:spTree>
    <p:extLst>
      <p:ext uri="{BB962C8B-B14F-4D97-AF65-F5344CB8AC3E}">
        <p14:creationId xmlns:p14="http://schemas.microsoft.com/office/powerpoint/2010/main" val="20672739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P spid="5" grpId="0"/>
      <p:bldP spid="6"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4019BA6-0A12-C751-AD4B-8ED78E9E534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8EAEE5E-C78A-33EC-A428-6613F173624F}"/>
              </a:ext>
            </a:extLst>
          </p:cNvPr>
          <p:cNvSpPr txBox="1"/>
          <p:nvPr/>
        </p:nvSpPr>
        <p:spPr>
          <a:xfrm>
            <a:off x="247134" y="383957"/>
            <a:ext cx="10913555" cy="646331"/>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34486A">
                      <a:alpha val="99000"/>
                    </a:srgbClr>
                  </a:outerShdw>
                </a:effectLst>
                <a:latin typeface="Nexa Bold" panose="02000000000000000000" pitchFamily="2" charset="0"/>
              </a:rPr>
              <a:t>Genesis 12-13: Abraham: Blessing &amp; Journey </a:t>
            </a:r>
          </a:p>
        </p:txBody>
      </p:sp>
      <p:sp>
        <p:nvSpPr>
          <p:cNvPr id="7" name="TextBox 6">
            <a:extLst>
              <a:ext uri="{FF2B5EF4-FFF2-40B4-BE49-F238E27FC236}">
                <a16:creationId xmlns:a16="http://schemas.microsoft.com/office/drawing/2014/main" id="{ECEC2084-717B-D8E3-E03D-85D8D329D626}"/>
              </a:ext>
            </a:extLst>
          </p:cNvPr>
          <p:cNvSpPr txBox="1"/>
          <p:nvPr/>
        </p:nvSpPr>
        <p:spPr>
          <a:xfrm>
            <a:off x="552837" y="1160788"/>
            <a:ext cx="9011294" cy="523220"/>
          </a:xfrm>
          <a:prstGeom prst="rect">
            <a:avLst/>
          </a:prstGeom>
          <a:solidFill>
            <a:srgbClr val="6C6445"/>
          </a:solidFill>
          <a:ln w="28575">
            <a:solidFill>
              <a:schemeClr val="bg1"/>
            </a:solidFill>
          </a:ln>
        </p:spPr>
        <p:txBody>
          <a:bodyPr wrap="square" rtlCol="0">
            <a:spAutoFit/>
          </a:bodyPr>
          <a:lstStyle/>
          <a:p>
            <a:pPr algn="ctr"/>
            <a:r>
              <a:rPr lang="en-US" sz="2800" b="1" dirty="0">
                <a:solidFill>
                  <a:schemeClr val="bg1"/>
                </a:solidFill>
                <a:latin typeface="Nexa Bold" panose="02000000000000000000" pitchFamily="2" charset="0"/>
              </a:rPr>
              <a:t>Abraham’s Trip To Egypt </a:t>
            </a:r>
          </a:p>
        </p:txBody>
      </p:sp>
      <p:sp>
        <p:nvSpPr>
          <p:cNvPr id="8" name="TextBox 7">
            <a:extLst>
              <a:ext uri="{FF2B5EF4-FFF2-40B4-BE49-F238E27FC236}">
                <a16:creationId xmlns:a16="http://schemas.microsoft.com/office/drawing/2014/main" id="{37368C71-AB9F-FB55-B899-33055A4559DA}"/>
              </a:ext>
            </a:extLst>
          </p:cNvPr>
          <p:cNvSpPr txBox="1"/>
          <p:nvPr/>
        </p:nvSpPr>
        <p:spPr>
          <a:xfrm>
            <a:off x="355772" y="5173992"/>
            <a:ext cx="9011294" cy="523220"/>
          </a:xfrm>
          <a:prstGeom prst="rect">
            <a:avLst/>
          </a:prstGeom>
          <a:solidFill>
            <a:srgbClr val="34486A"/>
          </a:solidFill>
        </p:spPr>
        <p:txBody>
          <a:bodyPr wrap="square" rtlCol="0">
            <a:spAutoFit/>
          </a:bodyPr>
          <a:lstStyle/>
          <a:p>
            <a:pPr algn="ctr"/>
            <a:r>
              <a:rPr lang="en-US" sz="2800" dirty="0">
                <a:solidFill>
                  <a:schemeClr val="bg1"/>
                </a:solidFill>
                <a:latin typeface="Nexa Light" panose="02000000000000000000" pitchFamily="2" charset="0"/>
              </a:rPr>
              <a:t>Application: Who Will I Turn To In The Bad Times?</a:t>
            </a:r>
          </a:p>
        </p:txBody>
      </p:sp>
      <p:sp>
        <p:nvSpPr>
          <p:cNvPr id="9" name="TextBox 8">
            <a:extLst>
              <a:ext uri="{FF2B5EF4-FFF2-40B4-BE49-F238E27FC236}">
                <a16:creationId xmlns:a16="http://schemas.microsoft.com/office/drawing/2014/main" id="{4DADAA47-D345-F935-1660-F37B4A7E459A}"/>
              </a:ext>
            </a:extLst>
          </p:cNvPr>
          <p:cNvSpPr txBox="1"/>
          <p:nvPr/>
        </p:nvSpPr>
        <p:spPr>
          <a:xfrm>
            <a:off x="902946" y="1810944"/>
            <a:ext cx="7916949" cy="2246769"/>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“Then Solomon formed a marriage alliance with Pharaoh king of Egypt, and took Pharaoh’s daughter and brought her to the city of David until he had finished building his own house and the house of the Lord and the wall around Jerusalem ”</a:t>
            </a:r>
          </a:p>
          <a:p>
            <a:pPr algn="r"/>
            <a:r>
              <a:rPr lang="en-US" sz="2000" b="1" dirty="0">
                <a:solidFill>
                  <a:schemeClr val="bg1"/>
                </a:solidFill>
                <a:effectLst>
                  <a:outerShdw blurRad="50800" dist="50800" dir="5400000" algn="ctr" rotWithShape="0">
                    <a:srgbClr val="000000">
                      <a:alpha val="99000"/>
                    </a:srgbClr>
                  </a:outerShdw>
                </a:effectLst>
                <a:latin typeface="Nexa Bold" panose="02000000000000000000" pitchFamily="2" charset="0"/>
              </a:rPr>
              <a:t>1 Kings 3:1 </a:t>
            </a:r>
          </a:p>
        </p:txBody>
      </p:sp>
      <p:sp>
        <p:nvSpPr>
          <p:cNvPr id="2" name="TextBox 1">
            <a:extLst>
              <a:ext uri="{FF2B5EF4-FFF2-40B4-BE49-F238E27FC236}">
                <a16:creationId xmlns:a16="http://schemas.microsoft.com/office/drawing/2014/main" id="{DFEFDFEF-510E-2E40-41F9-E0586065CFAE}"/>
              </a:ext>
            </a:extLst>
          </p:cNvPr>
          <p:cNvSpPr txBox="1"/>
          <p:nvPr/>
        </p:nvSpPr>
        <p:spPr>
          <a:xfrm>
            <a:off x="940531" y="1806960"/>
            <a:ext cx="7916949" cy="2985433"/>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“Woe to the rebellious children,” declares the Lord,</a:t>
            </a:r>
            <a:b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b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“Who execute a plan, but not Mine, And make an alliance, but not of My Spirit, In order to add sin to sin;</a:t>
            </a:r>
            <a:b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b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2 Who proceed down to Egypt Without consulting Me, To take refuge in the safety of Pharaoh And to seek shelter in the shadow of Egypt! 3 “Therefore the safety of Pharaoh will be your shame…”</a:t>
            </a:r>
          </a:p>
          <a:p>
            <a:pPr algn="r"/>
            <a:r>
              <a:rPr lang="en-US" sz="2000" b="1" dirty="0">
                <a:solidFill>
                  <a:schemeClr val="bg1"/>
                </a:solidFill>
                <a:effectLst>
                  <a:outerShdw blurRad="50800" dist="50800" dir="5400000" algn="ctr" rotWithShape="0">
                    <a:srgbClr val="000000">
                      <a:alpha val="99000"/>
                    </a:srgbClr>
                  </a:outerShdw>
                </a:effectLst>
                <a:latin typeface="Nexa Bold" panose="02000000000000000000" pitchFamily="2" charset="0"/>
              </a:rPr>
              <a:t>Isaiah 3:1-3 </a:t>
            </a:r>
          </a:p>
        </p:txBody>
      </p:sp>
      <p:sp>
        <p:nvSpPr>
          <p:cNvPr id="3" name="TextBox 2">
            <a:extLst>
              <a:ext uri="{FF2B5EF4-FFF2-40B4-BE49-F238E27FC236}">
                <a16:creationId xmlns:a16="http://schemas.microsoft.com/office/drawing/2014/main" id="{C01AB47E-CA09-3E97-F3FA-1DACC1DBDB25}"/>
              </a:ext>
            </a:extLst>
          </p:cNvPr>
          <p:cNvSpPr txBox="1"/>
          <p:nvPr/>
        </p:nvSpPr>
        <p:spPr>
          <a:xfrm>
            <a:off x="1012676" y="1782449"/>
            <a:ext cx="7916949" cy="1138773"/>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“We have submitted to Egypt and Assyria to get enough bread …”</a:t>
            </a:r>
          </a:p>
          <a:p>
            <a:pPr algn="r"/>
            <a:r>
              <a:rPr lang="en-US" sz="2000" b="1" dirty="0">
                <a:solidFill>
                  <a:schemeClr val="bg1"/>
                </a:solidFill>
                <a:effectLst>
                  <a:outerShdw blurRad="50800" dist="50800" dir="5400000" algn="ctr" rotWithShape="0">
                    <a:srgbClr val="000000">
                      <a:alpha val="99000"/>
                    </a:srgbClr>
                  </a:outerShdw>
                </a:effectLst>
                <a:latin typeface="Nexa Bold" panose="02000000000000000000" pitchFamily="2" charset="0"/>
              </a:rPr>
              <a:t>Lamentations 5:6 </a:t>
            </a:r>
          </a:p>
        </p:txBody>
      </p:sp>
      <p:sp>
        <p:nvSpPr>
          <p:cNvPr id="5" name="TextBox 4">
            <a:extLst>
              <a:ext uri="{FF2B5EF4-FFF2-40B4-BE49-F238E27FC236}">
                <a16:creationId xmlns:a16="http://schemas.microsoft.com/office/drawing/2014/main" id="{EAE5E28D-E7DD-20C2-2B81-74E89EA7D5DD}"/>
              </a:ext>
            </a:extLst>
          </p:cNvPr>
          <p:cNvSpPr txBox="1"/>
          <p:nvPr/>
        </p:nvSpPr>
        <p:spPr>
          <a:xfrm>
            <a:off x="902945" y="1797838"/>
            <a:ext cx="7916949" cy="2246769"/>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“He was in the assembly in the desert, with the angel who spoke to him on Mount Sinai, and with our fathers; and he received living words to pass on to us. But our fathers refused to obey him. Instead, they rejected him and in their hearts turned back to Egypt ”</a:t>
            </a:r>
          </a:p>
          <a:p>
            <a:pPr algn="r"/>
            <a:r>
              <a:rPr lang="en-US" sz="2000" b="1" dirty="0">
                <a:solidFill>
                  <a:schemeClr val="bg1"/>
                </a:solidFill>
                <a:effectLst>
                  <a:outerShdw blurRad="50800" dist="50800" dir="5400000" algn="ctr" rotWithShape="0">
                    <a:srgbClr val="000000">
                      <a:alpha val="99000"/>
                    </a:srgbClr>
                  </a:outerShdw>
                </a:effectLst>
                <a:latin typeface="Nexa Bold" panose="02000000000000000000" pitchFamily="2" charset="0"/>
              </a:rPr>
              <a:t>Acts 7:38-39 </a:t>
            </a:r>
          </a:p>
        </p:txBody>
      </p:sp>
    </p:spTree>
    <p:extLst>
      <p:ext uri="{BB962C8B-B14F-4D97-AF65-F5344CB8AC3E}">
        <p14:creationId xmlns:p14="http://schemas.microsoft.com/office/powerpoint/2010/main" val="34942783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xit" presetSubtype="21" fill="hold" grpId="1" nodeType="withEffect">
                                  <p:stCondLst>
                                    <p:cond delay="0"/>
                                  </p:stCondLst>
                                  <p:childTnLst>
                                    <p:animEffect transition="out" filter="barn(inVertical)">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xit" presetSubtype="21" fill="hold" grpId="1" nodeType="withEffect">
                                  <p:stCondLst>
                                    <p:cond delay="0"/>
                                  </p:stCondLst>
                                  <p:childTnLst>
                                    <p:animEffect transition="out" filter="barn(inVertical)">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xit" presetSubtype="21" fill="hold" grpId="1" nodeType="withEffect">
                                  <p:stCondLst>
                                    <p:cond delay="0"/>
                                  </p:stCondLst>
                                  <p:childTnLst>
                                    <p:animEffect transition="out" filter="barn(inVertical)">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2" grpId="0" animBg="1"/>
      <p:bldP spid="2" grpId="1" animBg="1"/>
      <p:bldP spid="3" grpId="0" animBg="1"/>
      <p:bldP spid="3" grpId="1"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4019BA6-0A12-C751-AD4B-8ED78E9E534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8EAEE5E-C78A-33EC-A428-6613F173624F}"/>
              </a:ext>
            </a:extLst>
          </p:cNvPr>
          <p:cNvSpPr txBox="1"/>
          <p:nvPr/>
        </p:nvSpPr>
        <p:spPr>
          <a:xfrm>
            <a:off x="247134" y="383957"/>
            <a:ext cx="10525249" cy="646331"/>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34486A">
                      <a:alpha val="99000"/>
                    </a:srgbClr>
                  </a:outerShdw>
                </a:effectLst>
                <a:latin typeface="Nexa Bold" panose="02000000000000000000" pitchFamily="2" charset="0"/>
              </a:rPr>
              <a:t>Genesis 12-13: Abraham: Blessing &amp; Journey </a:t>
            </a:r>
          </a:p>
        </p:txBody>
      </p:sp>
      <p:sp>
        <p:nvSpPr>
          <p:cNvPr id="7" name="TextBox 6">
            <a:extLst>
              <a:ext uri="{FF2B5EF4-FFF2-40B4-BE49-F238E27FC236}">
                <a16:creationId xmlns:a16="http://schemas.microsoft.com/office/drawing/2014/main" id="{ECEC2084-717B-D8E3-E03D-85D8D329D626}"/>
              </a:ext>
            </a:extLst>
          </p:cNvPr>
          <p:cNvSpPr txBox="1"/>
          <p:nvPr/>
        </p:nvSpPr>
        <p:spPr>
          <a:xfrm>
            <a:off x="552837" y="1160788"/>
            <a:ext cx="9011294" cy="523220"/>
          </a:xfrm>
          <a:prstGeom prst="rect">
            <a:avLst/>
          </a:prstGeom>
          <a:solidFill>
            <a:srgbClr val="6C6445"/>
          </a:solidFill>
          <a:ln w="28575">
            <a:solidFill>
              <a:schemeClr val="bg1"/>
            </a:solidFill>
          </a:ln>
        </p:spPr>
        <p:txBody>
          <a:bodyPr wrap="square" rtlCol="0">
            <a:spAutoFit/>
          </a:bodyPr>
          <a:lstStyle/>
          <a:p>
            <a:pPr algn="ctr"/>
            <a:r>
              <a:rPr lang="en-US" sz="2800" b="1" dirty="0">
                <a:solidFill>
                  <a:schemeClr val="bg1"/>
                </a:solidFill>
                <a:latin typeface="Nexa Bold" panose="02000000000000000000" pitchFamily="2" charset="0"/>
              </a:rPr>
              <a:t>Abraham Gives Lot Some Land </a:t>
            </a:r>
          </a:p>
        </p:txBody>
      </p:sp>
      <p:sp>
        <p:nvSpPr>
          <p:cNvPr id="9" name="TextBox 8">
            <a:extLst>
              <a:ext uri="{FF2B5EF4-FFF2-40B4-BE49-F238E27FC236}">
                <a16:creationId xmlns:a16="http://schemas.microsoft.com/office/drawing/2014/main" id="{4DADAA47-D345-F935-1660-F37B4A7E459A}"/>
              </a:ext>
            </a:extLst>
          </p:cNvPr>
          <p:cNvSpPr txBox="1"/>
          <p:nvPr/>
        </p:nvSpPr>
        <p:spPr>
          <a:xfrm>
            <a:off x="902946" y="1810944"/>
            <a:ext cx="7916949" cy="1569660"/>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“Since Abram was the eldest, and God gave all the land to Abram (not to Lot), it was pure generosity on Abram’s part that caused him to make this offer to Lot ”</a:t>
            </a:r>
          </a:p>
        </p:txBody>
      </p:sp>
      <p:sp>
        <p:nvSpPr>
          <p:cNvPr id="3" name="TextBox 2">
            <a:extLst>
              <a:ext uri="{FF2B5EF4-FFF2-40B4-BE49-F238E27FC236}">
                <a16:creationId xmlns:a16="http://schemas.microsoft.com/office/drawing/2014/main" id="{A6C56790-C88D-4761-B68F-AEA2B0BA3639}"/>
              </a:ext>
            </a:extLst>
          </p:cNvPr>
          <p:cNvSpPr txBox="1"/>
          <p:nvPr/>
        </p:nvSpPr>
        <p:spPr>
          <a:xfrm>
            <a:off x="902944" y="2209713"/>
            <a:ext cx="7916949" cy="1508105"/>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“Finally, brothers, rejoice. Aim for restoration, comfort one another, agree with one another, live in peace; and the God of love and peace will be with you ”</a:t>
            </a:r>
          </a:p>
          <a:p>
            <a:pPr algn="r"/>
            <a:r>
              <a:rPr lang="en-US" sz="2000" b="1" dirty="0">
                <a:solidFill>
                  <a:schemeClr val="bg1"/>
                </a:solidFill>
                <a:effectLst>
                  <a:outerShdw blurRad="50800" dist="50800" dir="5400000" algn="ctr" rotWithShape="0">
                    <a:srgbClr val="000000">
                      <a:alpha val="99000"/>
                    </a:srgbClr>
                  </a:outerShdw>
                </a:effectLst>
                <a:latin typeface="Nexa Bold" panose="02000000000000000000" pitchFamily="2" charset="0"/>
              </a:rPr>
              <a:t>2 Corinthians 13:11 </a:t>
            </a:r>
          </a:p>
        </p:txBody>
      </p:sp>
      <p:sp>
        <p:nvSpPr>
          <p:cNvPr id="5" name="TextBox 4">
            <a:extLst>
              <a:ext uri="{FF2B5EF4-FFF2-40B4-BE49-F238E27FC236}">
                <a16:creationId xmlns:a16="http://schemas.microsoft.com/office/drawing/2014/main" id="{B70F4DD2-687B-D9F2-3ABC-CC0F00A785DF}"/>
              </a:ext>
            </a:extLst>
          </p:cNvPr>
          <p:cNvSpPr txBox="1"/>
          <p:nvPr/>
        </p:nvSpPr>
        <p:spPr>
          <a:xfrm>
            <a:off x="902945" y="1746748"/>
            <a:ext cx="7916949" cy="1938992"/>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“Abram was able to fight when the occasion demanded it. He did not yield to Lot out of weakness, but out of love and trust in God. A few acres of grazing land didn’t seem worth fighting for to a man who lived with an eternal perspective ”</a:t>
            </a:r>
          </a:p>
        </p:txBody>
      </p:sp>
      <p:sp>
        <p:nvSpPr>
          <p:cNvPr id="6" name="TextBox 5">
            <a:extLst>
              <a:ext uri="{FF2B5EF4-FFF2-40B4-BE49-F238E27FC236}">
                <a16:creationId xmlns:a16="http://schemas.microsoft.com/office/drawing/2014/main" id="{5A6204BA-973F-98B4-D6D9-8C6FD04F97B5}"/>
              </a:ext>
            </a:extLst>
          </p:cNvPr>
          <p:cNvSpPr txBox="1"/>
          <p:nvPr/>
        </p:nvSpPr>
        <p:spPr>
          <a:xfrm>
            <a:off x="902943" y="2209713"/>
            <a:ext cx="7916949" cy="1138773"/>
          </a:xfrm>
          <a:prstGeom prst="rect">
            <a:avLst/>
          </a:prstGeom>
          <a:solidFill>
            <a:srgbClr val="6C6445">
              <a:alpha val="65000"/>
            </a:srgbClr>
          </a:solidFill>
          <a:effectLst>
            <a:softEdge rad="63500"/>
          </a:effectLst>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“Eager to maintain the unity of the Spirit in the bond of peace.”</a:t>
            </a:r>
          </a:p>
          <a:p>
            <a:pPr algn="r"/>
            <a:r>
              <a:rPr lang="en-US" sz="2000" b="1" dirty="0">
                <a:solidFill>
                  <a:schemeClr val="bg1"/>
                </a:solidFill>
                <a:effectLst>
                  <a:outerShdw blurRad="50800" dist="50800" dir="5400000" algn="ctr" rotWithShape="0">
                    <a:srgbClr val="000000">
                      <a:alpha val="99000"/>
                    </a:srgbClr>
                  </a:outerShdw>
                </a:effectLst>
                <a:latin typeface="Nexa Bold" panose="02000000000000000000" pitchFamily="2" charset="0"/>
              </a:rPr>
              <a:t>Ephesians 4:3 </a:t>
            </a:r>
          </a:p>
        </p:txBody>
      </p:sp>
    </p:spTree>
    <p:extLst>
      <p:ext uri="{BB962C8B-B14F-4D97-AF65-F5344CB8AC3E}">
        <p14:creationId xmlns:p14="http://schemas.microsoft.com/office/powerpoint/2010/main" val="7206978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xit" presetSubtype="21" fill="hold" grpId="1" nodeType="withEffect">
                                  <p:stCondLst>
                                    <p:cond delay="0"/>
                                  </p:stCondLst>
                                  <p:childTnLst>
                                    <p:animEffect transition="out" filter="barn(inVertical)">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xit" presetSubtype="21" fill="hold" grpId="1" nodeType="with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xit" presetSubtype="21" fill="hold" grpId="1" nodeType="withEffect">
                                  <p:stCondLst>
                                    <p:cond delay="0"/>
                                  </p:stCondLst>
                                  <p:childTnLst>
                                    <p:animEffect transition="out" filter="barn(inVertical)">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3" grpId="0" animBg="1"/>
      <p:bldP spid="3" grpId="1" animBg="1"/>
      <p:bldP spid="5" grpId="0" animBg="1"/>
      <p:bldP spid="5" grpId="1"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746</Words>
  <Application>Microsoft Macintosh PowerPoint</Application>
  <PresentationFormat>Widescreen</PresentationFormat>
  <Paragraphs>37</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Crow, Carson Clay</dc:creator>
  <cp:lastModifiedBy>Crow, Carson Clay</cp:lastModifiedBy>
  <cp:revision>2</cp:revision>
  <dcterms:created xsi:type="dcterms:W3CDTF">2024-04-23T15:45:55Z</dcterms:created>
  <dcterms:modified xsi:type="dcterms:W3CDTF">2024-04-23T16:24:12Z</dcterms:modified>
</cp:coreProperties>
</file>