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232C"/>
    <a:srgbClr val="2B69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0"/>
  </p:normalViewPr>
  <p:slideViewPr>
    <p:cSldViewPr snapToGrid="0">
      <p:cViewPr varScale="1">
        <p:scale>
          <a:sx n="103" d="100"/>
          <a:sy n="103" d="100"/>
        </p:scale>
        <p:origin x="8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CF10-D6F0-40B7-A0A1-77601916B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53C3DA-0D50-250A-0339-8D1CB83FC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E17FCE-0076-4856-DB8B-D03EA5B0CA02}"/>
              </a:ext>
            </a:extLst>
          </p:cNvPr>
          <p:cNvSpPr>
            <a:spLocks noGrp="1"/>
          </p:cNvSpPr>
          <p:nvPr>
            <p:ph type="dt" sz="half" idx="10"/>
          </p:nvPr>
        </p:nvSpPr>
        <p:spPr/>
        <p:txBody>
          <a:bodyPr/>
          <a:lstStyle/>
          <a:p>
            <a:fld id="{C9A2E62F-D4FB-C548-987E-1B14D3E602AF}" type="datetimeFigureOut">
              <a:rPr lang="en-US" smtClean="0"/>
              <a:t>4/6/24</a:t>
            </a:fld>
            <a:endParaRPr lang="en-US"/>
          </a:p>
        </p:txBody>
      </p:sp>
      <p:sp>
        <p:nvSpPr>
          <p:cNvPr id="5" name="Footer Placeholder 4">
            <a:extLst>
              <a:ext uri="{FF2B5EF4-FFF2-40B4-BE49-F238E27FC236}">
                <a16:creationId xmlns:a16="http://schemas.microsoft.com/office/drawing/2014/main" id="{3983E2F4-DCB1-C41B-236F-A02536894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AACE7-F9A1-CB05-99E7-1E9E04D2B8C2}"/>
              </a:ext>
            </a:extLst>
          </p:cNvPr>
          <p:cNvSpPr>
            <a:spLocks noGrp="1"/>
          </p:cNvSpPr>
          <p:nvPr>
            <p:ph type="sldNum" sz="quarter" idx="12"/>
          </p:nvPr>
        </p:nvSpPr>
        <p:spPr/>
        <p:txBody>
          <a:bodyPr/>
          <a:lstStyle/>
          <a:p>
            <a:fld id="{ED848F01-7C69-F646-A388-777CC13ECA59}" type="slidenum">
              <a:rPr lang="en-US" smtClean="0"/>
              <a:t>‹#›</a:t>
            </a:fld>
            <a:endParaRPr lang="en-US"/>
          </a:p>
        </p:txBody>
      </p:sp>
    </p:spTree>
    <p:extLst>
      <p:ext uri="{BB962C8B-B14F-4D97-AF65-F5344CB8AC3E}">
        <p14:creationId xmlns:p14="http://schemas.microsoft.com/office/powerpoint/2010/main" val="354074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D8F9A-B2B4-4A48-4423-A5890CCF15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58B485-C5EE-1E5E-2E11-824E6C05CA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9883C-BBEF-8E55-3BC5-EF431F707321}"/>
              </a:ext>
            </a:extLst>
          </p:cNvPr>
          <p:cNvSpPr>
            <a:spLocks noGrp="1"/>
          </p:cNvSpPr>
          <p:nvPr>
            <p:ph type="dt" sz="half" idx="10"/>
          </p:nvPr>
        </p:nvSpPr>
        <p:spPr/>
        <p:txBody>
          <a:bodyPr/>
          <a:lstStyle/>
          <a:p>
            <a:fld id="{C9A2E62F-D4FB-C548-987E-1B14D3E602AF}" type="datetimeFigureOut">
              <a:rPr lang="en-US" smtClean="0"/>
              <a:t>4/6/24</a:t>
            </a:fld>
            <a:endParaRPr lang="en-US"/>
          </a:p>
        </p:txBody>
      </p:sp>
      <p:sp>
        <p:nvSpPr>
          <p:cNvPr id="5" name="Footer Placeholder 4">
            <a:extLst>
              <a:ext uri="{FF2B5EF4-FFF2-40B4-BE49-F238E27FC236}">
                <a16:creationId xmlns:a16="http://schemas.microsoft.com/office/drawing/2014/main" id="{77659454-7D5F-0046-240C-0580DC433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A666C-CC30-1BEC-916F-70058BBA5B92}"/>
              </a:ext>
            </a:extLst>
          </p:cNvPr>
          <p:cNvSpPr>
            <a:spLocks noGrp="1"/>
          </p:cNvSpPr>
          <p:nvPr>
            <p:ph type="sldNum" sz="quarter" idx="12"/>
          </p:nvPr>
        </p:nvSpPr>
        <p:spPr/>
        <p:txBody>
          <a:bodyPr/>
          <a:lstStyle/>
          <a:p>
            <a:fld id="{ED848F01-7C69-F646-A388-777CC13ECA59}" type="slidenum">
              <a:rPr lang="en-US" smtClean="0"/>
              <a:t>‹#›</a:t>
            </a:fld>
            <a:endParaRPr lang="en-US"/>
          </a:p>
        </p:txBody>
      </p:sp>
    </p:spTree>
    <p:extLst>
      <p:ext uri="{BB962C8B-B14F-4D97-AF65-F5344CB8AC3E}">
        <p14:creationId xmlns:p14="http://schemas.microsoft.com/office/powerpoint/2010/main" val="257977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A49DF9-2CBC-C26F-052A-B3F6C81FC6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699C9A-C8F7-814C-3C22-D1CD7D5B60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F88FA-6937-7BC8-D68E-5CD45F6C8BD6}"/>
              </a:ext>
            </a:extLst>
          </p:cNvPr>
          <p:cNvSpPr>
            <a:spLocks noGrp="1"/>
          </p:cNvSpPr>
          <p:nvPr>
            <p:ph type="dt" sz="half" idx="10"/>
          </p:nvPr>
        </p:nvSpPr>
        <p:spPr/>
        <p:txBody>
          <a:bodyPr/>
          <a:lstStyle/>
          <a:p>
            <a:fld id="{C9A2E62F-D4FB-C548-987E-1B14D3E602AF}" type="datetimeFigureOut">
              <a:rPr lang="en-US" smtClean="0"/>
              <a:t>4/6/24</a:t>
            </a:fld>
            <a:endParaRPr lang="en-US"/>
          </a:p>
        </p:txBody>
      </p:sp>
      <p:sp>
        <p:nvSpPr>
          <p:cNvPr id="5" name="Footer Placeholder 4">
            <a:extLst>
              <a:ext uri="{FF2B5EF4-FFF2-40B4-BE49-F238E27FC236}">
                <a16:creationId xmlns:a16="http://schemas.microsoft.com/office/drawing/2014/main" id="{80D55A34-F00A-414B-4A8F-2EE2453B8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80E33-46A1-3AE4-6310-384AFF216D71}"/>
              </a:ext>
            </a:extLst>
          </p:cNvPr>
          <p:cNvSpPr>
            <a:spLocks noGrp="1"/>
          </p:cNvSpPr>
          <p:nvPr>
            <p:ph type="sldNum" sz="quarter" idx="12"/>
          </p:nvPr>
        </p:nvSpPr>
        <p:spPr/>
        <p:txBody>
          <a:bodyPr/>
          <a:lstStyle/>
          <a:p>
            <a:fld id="{ED848F01-7C69-F646-A388-777CC13ECA59}" type="slidenum">
              <a:rPr lang="en-US" smtClean="0"/>
              <a:t>‹#›</a:t>
            </a:fld>
            <a:endParaRPr lang="en-US"/>
          </a:p>
        </p:txBody>
      </p:sp>
    </p:spTree>
    <p:extLst>
      <p:ext uri="{BB962C8B-B14F-4D97-AF65-F5344CB8AC3E}">
        <p14:creationId xmlns:p14="http://schemas.microsoft.com/office/powerpoint/2010/main" val="245840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D75D-C2FC-09FF-744C-679E710123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7EDEC0-0D83-F826-8431-5412DF980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CF6E2-5EE6-EBE3-E5B2-E4A165F57660}"/>
              </a:ext>
            </a:extLst>
          </p:cNvPr>
          <p:cNvSpPr>
            <a:spLocks noGrp="1"/>
          </p:cNvSpPr>
          <p:nvPr>
            <p:ph type="dt" sz="half" idx="10"/>
          </p:nvPr>
        </p:nvSpPr>
        <p:spPr/>
        <p:txBody>
          <a:bodyPr/>
          <a:lstStyle/>
          <a:p>
            <a:fld id="{C9A2E62F-D4FB-C548-987E-1B14D3E602AF}" type="datetimeFigureOut">
              <a:rPr lang="en-US" smtClean="0"/>
              <a:t>4/6/24</a:t>
            </a:fld>
            <a:endParaRPr lang="en-US"/>
          </a:p>
        </p:txBody>
      </p:sp>
      <p:sp>
        <p:nvSpPr>
          <p:cNvPr id="5" name="Footer Placeholder 4">
            <a:extLst>
              <a:ext uri="{FF2B5EF4-FFF2-40B4-BE49-F238E27FC236}">
                <a16:creationId xmlns:a16="http://schemas.microsoft.com/office/drawing/2014/main" id="{BA1155F3-5B1A-A3DC-7903-BBC375567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75089-6D24-250C-4A06-E6A7000D7956}"/>
              </a:ext>
            </a:extLst>
          </p:cNvPr>
          <p:cNvSpPr>
            <a:spLocks noGrp="1"/>
          </p:cNvSpPr>
          <p:nvPr>
            <p:ph type="sldNum" sz="quarter" idx="12"/>
          </p:nvPr>
        </p:nvSpPr>
        <p:spPr/>
        <p:txBody>
          <a:bodyPr/>
          <a:lstStyle/>
          <a:p>
            <a:fld id="{ED848F01-7C69-F646-A388-777CC13ECA59}" type="slidenum">
              <a:rPr lang="en-US" smtClean="0"/>
              <a:t>‹#›</a:t>
            </a:fld>
            <a:endParaRPr lang="en-US"/>
          </a:p>
        </p:txBody>
      </p:sp>
    </p:spTree>
    <p:extLst>
      <p:ext uri="{BB962C8B-B14F-4D97-AF65-F5344CB8AC3E}">
        <p14:creationId xmlns:p14="http://schemas.microsoft.com/office/powerpoint/2010/main" val="80294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1A6F-76F3-6527-78BB-AAACA58B77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B7526C-2F99-F246-28C6-10C514E8CC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604FFC-2939-B19C-3494-F8FDD77A9099}"/>
              </a:ext>
            </a:extLst>
          </p:cNvPr>
          <p:cNvSpPr>
            <a:spLocks noGrp="1"/>
          </p:cNvSpPr>
          <p:nvPr>
            <p:ph type="dt" sz="half" idx="10"/>
          </p:nvPr>
        </p:nvSpPr>
        <p:spPr/>
        <p:txBody>
          <a:bodyPr/>
          <a:lstStyle/>
          <a:p>
            <a:fld id="{C9A2E62F-D4FB-C548-987E-1B14D3E602AF}" type="datetimeFigureOut">
              <a:rPr lang="en-US" smtClean="0"/>
              <a:t>4/6/24</a:t>
            </a:fld>
            <a:endParaRPr lang="en-US"/>
          </a:p>
        </p:txBody>
      </p:sp>
      <p:sp>
        <p:nvSpPr>
          <p:cNvPr id="5" name="Footer Placeholder 4">
            <a:extLst>
              <a:ext uri="{FF2B5EF4-FFF2-40B4-BE49-F238E27FC236}">
                <a16:creationId xmlns:a16="http://schemas.microsoft.com/office/drawing/2014/main" id="{BA8B5896-29CD-6E4F-A093-42AFDAB61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FE8846-FF51-4DD8-1AFE-1166CF5907D4}"/>
              </a:ext>
            </a:extLst>
          </p:cNvPr>
          <p:cNvSpPr>
            <a:spLocks noGrp="1"/>
          </p:cNvSpPr>
          <p:nvPr>
            <p:ph type="sldNum" sz="quarter" idx="12"/>
          </p:nvPr>
        </p:nvSpPr>
        <p:spPr/>
        <p:txBody>
          <a:bodyPr/>
          <a:lstStyle/>
          <a:p>
            <a:fld id="{ED848F01-7C69-F646-A388-777CC13ECA59}" type="slidenum">
              <a:rPr lang="en-US" smtClean="0"/>
              <a:t>‹#›</a:t>
            </a:fld>
            <a:endParaRPr lang="en-US"/>
          </a:p>
        </p:txBody>
      </p:sp>
    </p:spTree>
    <p:extLst>
      <p:ext uri="{BB962C8B-B14F-4D97-AF65-F5344CB8AC3E}">
        <p14:creationId xmlns:p14="http://schemas.microsoft.com/office/powerpoint/2010/main" val="165108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88851-B20A-CCBE-9505-DA585B09D6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1B3B60-D119-6B59-FD2F-CBFA3943F1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A6F74-41C6-1A2E-73CB-38E14EECAD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8484E4-AD9C-9698-C136-4DB76BFAC09B}"/>
              </a:ext>
            </a:extLst>
          </p:cNvPr>
          <p:cNvSpPr>
            <a:spLocks noGrp="1"/>
          </p:cNvSpPr>
          <p:nvPr>
            <p:ph type="dt" sz="half" idx="10"/>
          </p:nvPr>
        </p:nvSpPr>
        <p:spPr/>
        <p:txBody>
          <a:bodyPr/>
          <a:lstStyle/>
          <a:p>
            <a:fld id="{C9A2E62F-D4FB-C548-987E-1B14D3E602AF}" type="datetimeFigureOut">
              <a:rPr lang="en-US" smtClean="0"/>
              <a:t>4/6/24</a:t>
            </a:fld>
            <a:endParaRPr lang="en-US"/>
          </a:p>
        </p:txBody>
      </p:sp>
      <p:sp>
        <p:nvSpPr>
          <p:cNvPr id="6" name="Footer Placeholder 5">
            <a:extLst>
              <a:ext uri="{FF2B5EF4-FFF2-40B4-BE49-F238E27FC236}">
                <a16:creationId xmlns:a16="http://schemas.microsoft.com/office/drawing/2014/main" id="{990EA5B2-E210-EA6A-1F27-C0FA84F09E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4AE9A-076E-45A6-E8F6-CA989874695B}"/>
              </a:ext>
            </a:extLst>
          </p:cNvPr>
          <p:cNvSpPr>
            <a:spLocks noGrp="1"/>
          </p:cNvSpPr>
          <p:nvPr>
            <p:ph type="sldNum" sz="quarter" idx="12"/>
          </p:nvPr>
        </p:nvSpPr>
        <p:spPr/>
        <p:txBody>
          <a:bodyPr/>
          <a:lstStyle/>
          <a:p>
            <a:fld id="{ED848F01-7C69-F646-A388-777CC13ECA59}" type="slidenum">
              <a:rPr lang="en-US" smtClean="0"/>
              <a:t>‹#›</a:t>
            </a:fld>
            <a:endParaRPr lang="en-US"/>
          </a:p>
        </p:txBody>
      </p:sp>
    </p:spTree>
    <p:extLst>
      <p:ext uri="{BB962C8B-B14F-4D97-AF65-F5344CB8AC3E}">
        <p14:creationId xmlns:p14="http://schemas.microsoft.com/office/powerpoint/2010/main" val="424788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9289F-9AA8-5387-10FF-BC0ECECE53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49F150-F6E0-1C9C-BEA5-33C796431E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57E310-F25F-AE91-370B-5E273F412D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1E3D65-20D6-8BB8-713C-B24354A57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0D1AD-65D1-2A3C-8170-1C15AE1274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74CB0-656B-FB0D-5923-F977CCB8E720}"/>
              </a:ext>
            </a:extLst>
          </p:cNvPr>
          <p:cNvSpPr>
            <a:spLocks noGrp="1"/>
          </p:cNvSpPr>
          <p:nvPr>
            <p:ph type="dt" sz="half" idx="10"/>
          </p:nvPr>
        </p:nvSpPr>
        <p:spPr/>
        <p:txBody>
          <a:bodyPr/>
          <a:lstStyle/>
          <a:p>
            <a:fld id="{C9A2E62F-D4FB-C548-987E-1B14D3E602AF}" type="datetimeFigureOut">
              <a:rPr lang="en-US" smtClean="0"/>
              <a:t>4/6/24</a:t>
            </a:fld>
            <a:endParaRPr lang="en-US"/>
          </a:p>
        </p:txBody>
      </p:sp>
      <p:sp>
        <p:nvSpPr>
          <p:cNvPr id="8" name="Footer Placeholder 7">
            <a:extLst>
              <a:ext uri="{FF2B5EF4-FFF2-40B4-BE49-F238E27FC236}">
                <a16:creationId xmlns:a16="http://schemas.microsoft.com/office/drawing/2014/main" id="{0F8C344F-0FED-9B34-D70D-52EBC3CADB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E48FE5-BC89-B818-2A71-25FBFBE36227}"/>
              </a:ext>
            </a:extLst>
          </p:cNvPr>
          <p:cNvSpPr>
            <a:spLocks noGrp="1"/>
          </p:cNvSpPr>
          <p:nvPr>
            <p:ph type="sldNum" sz="quarter" idx="12"/>
          </p:nvPr>
        </p:nvSpPr>
        <p:spPr/>
        <p:txBody>
          <a:bodyPr/>
          <a:lstStyle/>
          <a:p>
            <a:fld id="{ED848F01-7C69-F646-A388-777CC13ECA59}" type="slidenum">
              <a:rPr lang="en-US" smtClean="0"/>
              <a:t>‹#›</a:t>
            </a:fld>
            <a:endParaRPr lang="en-US"/>
          </a:p>
        </p:txBody>
      </p:sp>
    </p:spTree>
    <p:extLst>
      <p:ext uri="{BB962C8B-B14F-4D97-AF65-F5344CB8AC3E}">
        <p14:creationId xmlns:p14="http://schemas.microsoft.com/office/powerpoint/2010/main" val="11811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654E-BED9-6712-775D-66B6F74C58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A35C66-E1CF-9F3C-8C30-1CD411B93424}"/>
              </a:ext>
            </a:extLst>
          </p:cNvPr>
          <p:cNvSpPr>
            <a:spLocks noGrp="1"/>
          </p:cNvSpPr>
          <p:nvPr>
            <p:ph type="dt" sz="half" idx="10"/>
          </p:nvPr>
        </p:nvSpPr>
        <p:spPr/>
        <p:txBody>
          <a:bodyPr/>
          <a:lstStyle/>
          <a:p>
            <a:fld id="{C9A2E62F-D4FB-C548-987E-1B14D3E602AF}" type="datetimeFigureOut">
              <a:rPr lang="en-US" smtClean="0"/>
              <a:t>4/6/24</a:t>
            </a:fld>
            <a:endParaRPr lang="en-US"/>
          </a:p>
        </p:txBody>
      </p:sp>
      <p:sp>
        <p:nvSpPr>
          <p:cNvPr id="4" name="Footer Placeholder 3">
            <a:extLst>
              <a:ext uri="{FF2B5EF4-FFF2-40B4-BE49-F238E27FC236}">
                <a16:creationId xmlns:a16="http://schemas.microsoft.com/office/drawing/2014/main" id="{3703951B-04E8-0813-89DD-D4E6E720B7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B8DD94-5167-B855-2EB6-D8586AA3AAEE}"/>
              </a:ext>
            </a:extLst>
          </p:cNvPr>
          <p:cNvSpPr>
            <a:spLocks noGrp="1"/>
          </p:cNvSpPr>
          <p:nvPr>
            <p:ph type="sldNum" sz="quarter" idx="12"/>
          </p:nvPr>
        </p:nvSpPr>
        <p:spPr/>
        <p:txBody>
          <a:bodyPr/>
          <a:lstStyle/>
          <a:p>
            <a:fld id="{ED848F01-7C69-F646-A388-777CC13ECA59}" type="slidenum">
              <a:rPr lang="en-US" smtClean="0"/>
              <a:t>‹#›</a:t>
            </a:fld>
            <a:endParaRPr lang="en-US"/>
          </a:p>
        </p:txBody>
      </p:sp>
    </p:spTree>
    <p:extLst>
      <p:ext uri="{BB962C8B-B14F-4D97-AF65-F5344CB8AC3E}">
        <p14:creationId xmlns:p14="http://schemas.microsoft.com/office/powerpoint/2010/main" val="165501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0C399E-ECAD-1B81-6CAC-096D26E713FF}"/>
              </a:ext>
            </a:extLst>
          </p:cNvPr>
          <p:cNvSpPr>
            <a:spLocks noGrp="1"/>
          </p:cNvSpPr>
          <p:nvPr>
            <p:ph type="dt" sz="half" idx="10"/>
          </p:nvPr>
        </p:nvSpPr>
        <p:spPr/>
        <p:txBody>
          <a:bodyPr/>
          <a:lstStyle/>
          <a:p>
            <a:fld id="{C9A2E62F-D4FB-C548-987E-1B14D3E602AF}" type="datetimeFigureOut">
              <a:rPr lang="en-US" smtClean="0"/>
              <a:t>4/6/24</a:t>
            </a:fld>
            <a:endParaRPr lang="en-US"/>
          </a:p>
        </p:txBody>
      </p:sp>
      <p:sp>
        <p:nvSpPr>
          <p:cNvPr id="3" name="Footer Placeholder 2">
            <a:extLst>
              <a:ext uri="{FF2B5EF4-FFF2-40B4-BE49-F238E27FC236}">
                <a16:creationId xmlns:a16="http://schemas.microsoft.com/office/drawing/2014/main" id="{F67B63ED-E655-661E-DFE9-07485E49CF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5021B4-13EE-0782-29BE-20F097922DAB}"/>
              </a:ext>
            </a:extLst>
          </p:cNvPr>
          <p:cNvSpPr>
            <a:spLocks noGrp="1"/>
          </p:cNvSpPr>
          <p:nvPr>
            <p:ph type="sldNum" sz="quarter" idx="12"/>
          </p:nvPr>
        </p:nvSpPr>
        <p:spPr/>
        <p:txBody>
          <a:bodyPr/>
          <a:lstStyle/>
          <a:p>
            <a:fld id="{ED848F01-7C69-F646-A388-777CC13ECA59}" type="slidenum">
              <a:rPr lang="en-US" smtClean="0"/>
              <a:t>‹#›</a:t>
            </a:fld>
            <a:endParaRPr lang="en-US"/>
          </a:p>
        </p:txBody>
      </p:sp>
    </p:spTree>
    <p:extLst>
      <p:ext uri="{BB962C8B-B14F-4D97-AF65-F5344CB8AC3E}">
        <p14:creationId xmlns:p14="http://schemas.microsoft.com/office/powerpoint/2010/main" val="3344213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14C4-BAD6-E906-1FAB-4E18B534D0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255D00-0774-128B-0CA6-CB678F1153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8957D9-E8C4-A1CF-E0D4-3F3584885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4678F5-EAB6-EAFD-5712-28185ED27239}"/>
              </a:ext>
            </a:extLst>
          </p:cNvPr>
          <p:cNvSpPr>
            <a:spLocks noGrp="1"/>
          </p:cNvSpPr>
          <p:nvPr>
            <p:ph type="dt" sz="half" idx="10"/>
          </p:nvPr>
        </p:nvSpPr>
        <p:spPr/>
        <p:txBody>
          <a:bodyPr/>
          <a:lstStyle/>
          <a:p>
            <a:fld id="{C9A2E62F-D4FB-C548-987E-1B14D3E602AF}" type="datetimeFigureOut">
              <a:rPr lang="en-US" smtClean="0"/>
              <a:t>4/6/24</a:t>
            </a:fld>
            <a:endParaRPr lang="en-US"/>
          </a:p>
        </p:txBody>
      </p:sp>
      <p:sp>
        <p:nvSpPr>
          <p:cNvPr id="6" name="Footer Placeholder 5">
            <a:extLst>
              <a:ext uri="{FF2B5EF4-FFF2-40B4-BE49-F238E27FC236}">
                <a16:creationId xmlns:a16="http://schemas.microsoft.com/office/drawing/2014/main" id="{E7C4201D-48C5-6949-8200-E5F79D971F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87E52-1BE0-555E-DEBF-8E914DF969E2}"/>
              </a:ext>
            </a:extLst>
          </p:cNvPr>
          <p:cNvSpPr>
            <a:spLocks noGrp="1"/>
          </p:cNvSpPr>
          <p:nvPr>
            <p:ph type="sldNum" sz="quarter" idx="12"/>
          </p:nvPr>
        </p:nvSpPr>
        <p:spPr/>
        <p:txBody>
          <a:bodyPr/>
          <a:lstStyle/>
          <a:p>
            <a:fld id="{ED848F01-7C69-F646-A388-777CC13ECA59}" type="slidenum">
              <a:rPr lang="en-US" smtClean="0"/>
              <a:t>‹#›</a:t>
            </a:fld>
            <a:endParaRPr lang="en-US"/>
          </a:p>
        </p:txBody>
      </p:sp>
    </p:spTree>
    <p:extLst>
      <p:ext uri="{BB962C8B-B14F-4D97-AF65-F5344CB8AC3E}">
        <p14:creationId xmlns:p14="http://schemas.microsoft.com/office/powerpoint/2010/main" val="346701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B73B-1E7D-E0A0-9B02-6C01F9032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1D591B-AEDF-435A-A04B-0F3D1FE21C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306800-7784-E1CF-4F56-C4C820376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7638A-3E0B-294C-3C69-964B04CB1C7A}"/>
              </a:ext>
            </a:extLst>
          </p:cNvPr>
          <p:cNvSpPr>
            <a:spLocks noGrp="1"/>
          </p:cNvSpPr>
          <p:nvPr>
            <p:ph type="dt" sz="half" idx="10"/>
          </p:nvPr>
        </p:nvSpPr>
        <p:spPr/>
        <p:txBody>
          <a:bodyPr/>
          <a:lstStyle/>
          <a:p>
            <a:fld id="{C9A2E62F-D4FB-C548-987E-1B14D3E602AF}" type="datetimeFigureOut">
              <a:rPr lang="en-US" smtClean="0"/>
              <a:t>4/6/24</a:t>
            </a:fld>
            <a:endParaRPr lang="en-US"/>
          </a:p>
        </p:txBody>
      </p:sp>
      <p:sp>
        <p:nvSpPr>
          <p:cNvPr id="6" name="Footer Placeholder 5">
            <a:extLst>
              <a:ext uri="{FF2B5EF4-FFF2-40B4-BE49-F238E27FC236}">
                <a16:creationId xmlns:a16="http://schemas.microsoft.com/office/drawing/2014/main" id="{9DA8502B-CD39-8F16-3D29-664AF8F55A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CD1845-7DF5-876A-A993-B2F81AE75DB4}"/>
              </a:ext>
            </a:extLst>
          </p:cNvPr>
          <p:cNvSpPr>
            <a:spLocks noGrp="1"/>
          </p:cNvSpPr>
          <p:nvPr>
            <p:ph type="sldNum" sz="quarter" idx="12"/>
          </p:nvPr>
        </p:nvSpPr>
        <p:spPr/>
        <p:txBody>
          <a:bodyPr/>
          <a:lstStyle/>
          <a:p>
            <a:fld id="{ED848F01-7C69-F646-A388-777CC13ECA59}" type="slidenum">
              <a:rPr lang="en-US" smtClean="0"/>
              <a:t>‹#›</a:t>
            </a:fld>
            <a:endParaRPr lang="en-US"/>
          </a:p>
        </p:txBody>
      </p:sp>
    </p:spTree>
    <p:extLst>
      <p:ext uri="{BB962C8B-B14F-4D97-AF65-F5344CB8AC3E}">
        <p14:creationId xmlns:p14="http://schemas.microsoft.com/office/powerpoint/2010/main" val="281681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2816C1-A693-2828-78FF-1A87EFFA55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FE9FFC-E669-779A-9352-F9EEF6B1A3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C4260-E20F-59E6-592A-0F0E5874D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2E62F-D4FB-C548-987E-1B14D3E602AF}" type="datetimeFigureOut">
              <a:rPr lang="en-US" smtClean="0"/>
              <a:t>4/6/24</a:t>
            </a:fld>
            <a:endParaRPr lang="en-US"/>
          </a:p>
        </p:txBody>
      </p:sp>
      <p:sp>
        <p:nvSpPr>
          <p:cNvPr id="5" name="Footer Placeholder 4">
            <a:extLst>
              <a:ext uri="{FF2B5EF4-FFF2-40B4-BE49-F238E27FC236}">
                <a16:creationId xmlns:a16="http://schemas.microsoft.com/office/drawing/2014/main" id="{88AF02D9-D6A5-5D97-568D-BCFC8C9CF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769E73-9BBD-B928-74FA-FA2D50FCD3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48F01-7C69-F646-A388-777CC13ECA59}" type="slidenum">
              <a:rPr lang="en-US" smtClean="0"/>
              <a:t>‹#›</a:t>
            </a:fld>
            <a:endParaRPr lang="en-US"/>
          </a:p>
        </p:txBody>
      </p:sp>
    </p:spTree>
    <p:extLst>
      <p:ext uri="{BB962C8B-B14F-4D97-AF65-F5344CB8AC3E}">
        <p14:creationId xmlns:p14="http://schemas.microsoft.com/office/powerpoint/2010/main" val="121296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5A672C-7FC7-0C78-293A-31E3E486F477}"/>
              </a:ext>
            </a:extLst>
          </p:cNvPr>
          <p:cNvPicPr>
            <a:picLocks noChangeAspect="1"/>
          </p:cNvPicPr>
          <p:nvPr/>
        </p:nvPicPr>
        <p:blipFill>
          <a:blip r:embed="rId2"/>
          <a:stretch>
            <a:fillRect/>
          </a:stretch>
        </p:blipFill>
        <p:spPr>
          <a:xfrm>
            <a:off x="0" y="-3313"/>
            <a:ext cx="12192000" cy="6864626"/>
          </a:xfrm>
          <a:prstGeom prst="rect">
            <a:avLst/>
          </a:prstGeom>
        </p:spPr>
      </p:pic>
      <p:sp>
        <p:nvSpPr>
          <p:cNvPr id="2" name="TextBox 1">
            <a:extLst>
              <a:ext uri="{FF2B5EF4-FFF2-40B4-BE49-F238E27FC236}">
                <a16:creationId xmlns:a16="http://schemas.microsoft.com/office/drawing/2014/main" id="{F3A124C1-08C2-45F7-A110-EDA84CCDAB6E}"/>
              </a:ext>
            </a:extLst>
          </p:cNvPr>
          <p:cNvSpPr txBox="1"/>
          <p:nvPr/>
        </p:nvSpPr>
        <p:spPr>
          <a:xfrm>
            <a:off x="605351" y="5128826"/>
            <a:ext cx="11453299" cy="1508105"/>
          </a:xfrm>
          <a:prstGeom prst="rect">
            <a:avLst/>
          </a:prstGeom>
          <a:solidFill>
            <a:schemeClr val="bg1">
              <a:lumMod val="85000"/>
            </a:schemeClr>
          </a:solidFill>
        </p:spPr>
        <p:txBody>
          <a:bodyPr wrap="square" rtlCol="0">
            <a:spAutoFit/>
          </a:bodyPr>
          <a:lstStyle/>
          <a:p>
            <a:pPr algn="just"/>
            <a:r>
              <a:rPr lang="en-US" sz="2400" b="1" dirty="0">
                <a:solidFill>
                  <a:srgbClr val="A1232C"/>
                </a:solidFill>
                <a:latin typeface="Nexa Bold" panose="02000000000000000000" pitchFamily="2" charset="0"/>
              </a:rPr>
              <a:t>“For two whole years Paul stayed there in his own rented house and welcomed all who came to see him. 31 He proclaimed the kingdom of God and taught about the Lord Jesus Christ—with all boldness and without hindrance! ”</a:t>
            </a:r>
          </a:p>
          <a:p>
            <a:pPr algn="r"/>
            <a:r>
              <a:rPr lang="en-US" sz="2000" b="1" dirty="0">
                <a:solidFill>
                  <a:srgbClr val="A1232C"/>
                </a:solidFill>
                <a:latin typeface="Nexa Bold" panose="02000000000000000000" pitchFamily="2" charset="0"/>
              </a:rPr>
              <a:t>Acts 28:30-31</a:t>
            </a:r>
          </a:p>
        </p:txBody>
      </p:sp>
      <p:sp>
        <p:nvSpPr>
          <p:cNvPr id="3" name="TextBox 2">
            <a:extLst>
              <a:ext uri="{FF2B5EF4-FFF2-40B4-BE49-F238E27FC236}">
                <a16:creationId xmlns:a16="http://schemas.microsoft.com/office/drawing/2014/main" id="{884F70FF-C6AA-3D6F-D5A3-577A8B466C02}"/>
              </a:ext>
            </a:extLst>
          </p:cNvPr>
          <p:cNvSpPr txBox="1"/>
          <p:nvPr/>
        </p:nvSpPr>
        <p:spPr>
          <a:xfrm>
            <a:off x="605351" y="5363425"/>
            <a:ext cx="11453299" cy="1138773"/>
          </a:xfrm>
          <a:prstGeom prst="rect">
            <a:avLst/>
          </a:prstGeom>
          <a:solidFill>
            <a:schemeClr val="bg1">
              <a:lumMod val="85000"/>
            </a:schemeClr>
          </a:solidFill>
        </p:spPr>
        <p:txBody>
          <a:bodyPr wrap="square" rtlCol="0">
            <a:spAutoFit/>
          </a:bodyPr>
          <a:lstStyle/>
          <a:p>
            <a:pPr algn="just"/>
            <a:r>
              <a:rPr lang="en-US" sz="2400" b="1" dirty="0">
                <a:solidFill>
                  <a:srgbClr val="A1232C"/>
                </a:solidFill>
                <a:latin typeface="Nexa Bold" panose="02000000000000000000" pitchFamily="2" charset="0"/>
              </a:rPr>
              <a:t>“And now, Lord, look upon their threats and grant to your servants to continue to speak your word with all boldness.”</a:t>
            </a:r>
          </a:p>
          <a:p>
            <a:pPr algn="r"/>
            <a:r>
              <a:rPr lang="en-US" sz="2000" b="1" dirty="0">
                <a:solidFill>
                  <a:srgbClr val="A1232C"/>
                </a:solidFill>
                <a:latin typeface="Nexa Bold" panose="02000000000000000000" pitchFamily="2" charset="0"/>
              </a:rPr>
              <a:t>Acts 4:29</a:t>
            </a:r>
          </a:p>
        </p:txBody>
      </p:sp>
      <p:sp>
        <p:nvSpPr>
          <p:cNvPr id="4" name="TextBox 3">
            <a:extLst>
              <a:ext uri="{FF2B5EF4-FFF2-40B4-BE49-F238E27FC236}">
                <a16:creationId xmlns:a16="http://schemas.microsoft.com/office/drawing/2014/main" id="{B0244732-BA85-5B3A-7A26-C1C36A270ADD}"/>
              </a:ext>
            </a:extLst>
          </p:cNvPr>
          <p:cNvSpPr txBox="1"/>
          <p:nvPr/>
        </p:nvSpPr>
        <p:spPr>
          <a:xfrm>
            <a:off x="605351" y="4241899"/>
            <a:ext cx="11453299" cy="2616101"/>
          </a:xfrm>
          <a:prstGeom prst="rect">
            <a:avLst/>
          </a:prstGeom>
          <a:solidFill>
            <a:schemeClr val="bg1">
              <a:lumMod val="85000"/>
            </a:schemeClr>
          </a:solidFill>
        </p:spPr>
        <p:txBody>
          <a:bodyPr wrap="square" rtlCol="0">
            <a:spAutoFit/>
          </a:bodyPr>
          <a:lstStyle/>
          <a:p>
            <a:pPr algn="just"/>
            <a:r>
              <a:rPr lang="en-US" sz="2400" b="1" dirty="0">
                <a:solidFill>
                  <a:srgbClr val="A1232C"/>
                </a:solidFill>
                <a:latin typeface="Nexa Bold" panose="02000000000000000000" pitchFamily="2" charset="0"/>
              </a:rPr>
              <a:t>“18 With all prayer and petition pray at all times in the Spirit, and with this in view, be on the alert with all perseverance and petition for all the saints,19 and pray on my behalf, that utterance may be given to me in the opening of my mouth, to make known with boldness the mystery of the gospel, 20 for which I am an ambassador in chains; that in proclaiming it I may speak boldly, as I ought to speak.”</a:t>
            </a:r>
          </a:p>
          <a:p>
            <a:pPr algn="r"/>
            <a:r>
              <a:rPr lang="en-US" sz="2000" b="1" dirty="0">
                <a:solidFill>
                  <a:srgbClr val="A1232C"/>
                </a:solidFill>
                <a:latin typeface="Nexa Bold" panose="02000000000000000000" pitchFamily="2" charset="0"/>
              </a:rPr>
              <a:t>Ephesians 6:18-20</a:t>
            </a:r>
          </a:p>
        </p:txBody>
      </p:sp>
    </p:spTree>
    <p:extLst>
      <p:ext uri="{BB962C8B-B14F-4D97-AF65-F5344CB8AC3E}">
        <p14:creationId xmlns:p14="http://schemas.microsoft.com/office/powerpoint/2010/main" val="894450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xit" presetSubtype="21" fill="hold" grpId="1" nodeType="withEffect">
                                  <p:stCondLst>
                                    <p:cond delay="0"/>
                                  </p:stCondLst>
                                  <p:childTnLst>
                                    <p:animEffect transition="out" filter="barn(inVertic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xit" presetSubtype="21" fill="hold" grpId="1" nodeType="withEffect">
                                  <p:stCondLst>
                                    <p:cond delay="0"/>
                                  </p:stCondLst>
                                  <p:childTnLst>
                                    <p:animEffect transition="out" filter="barn(inVertic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grpId="1" nodeType="clickEffect">
                                  <p:stCondLst>
                                    <p:cond delay="0"/>
                                  </p:stCondLst>
                                  <p:childTnLst>
                                    <p:animEffect transition="out" filter="barn(inVertical)">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27706-FD65-FC17-6120-202638B46BD9}"/>
              </a:ext>
            </a:extLst>
          </p:cNvPr>
          <p:cNvPicPr>
            <a:picLocks noChangeAspect="1"/>
          </p:cNvPicPr>
          <p:nvPr/>
        </p:nvPicPr>
        <p:blipFill>
          <a:blip r:embed="rId2"/>
          <a:stretch>
            <a:fillRect/>
          </a:stretch>
        </p:blipFill>
        <p:spPr>
          <a:xfrm>
            <a:off x="0" y="-3313"/>
            <a:ext cx="12192000" cy="6864626"/>
          </a:xfrm>
          <a:prstGeom prst="rect">
            <a:avLst/>
          </a:prstGeom>
        </p:spPr>
      </p:pic>
      <p:sp>
        <p:nvSpPr>
          <p:cNvPr id="2" name="TextBox 1">
            <a:extLst>
              <a:ext uri="{FF2B5EF4-FFF2-40B4-BE49-F238E27FC236}">
                <a16:creationId xmlns:a16="http://schemas.microsoft.com/office/drawing/2014/main" id="{CAE296D7-E64E-9CCF-DD1D-A342E8D16092}"/>
              </a:ext>
            </a:extLst>
          </p:cNvPr>
          <p:cNvSpPr txBox="1"/>
          <p:nvPr/>
        </p:nvSpPr>
        <p:spPr>
          <a:xfrm>
            <a:off x="428625" y="685800"/>
            <a:ext cx="7443788" cy="584775"/>
          </a:xfrm>
          <a:prstGeom prst="rect">
            <a:avLst/>
          </a:prstGeom>
          <a:noFill/>
        </p:spPr>
        <p:txBody>
          <a:bodyPr wrap="square" rtlCol="0">
            <a:spAutoFit/>
          </a:bodyPr>
          <a:lstStyle/>
          <a:p>
            <a:r>
              <a:rPr lang="en-US" sz="3200" b="1" u="sng" dirty="0">
                <a:latin typeface="Nexa Bold" panose="02000000000000000000" pitchFamily="2" charset="0"/>
              </a:rPr>
              <a:t>A Biblical Definition Of Boldness:  </a:t>
            </a:r>
          </a:p>
        </p:txBody>
      </p:sp>
      <p:sp>
        <p:nvSpPr>
          <p:cNvPr id="3" name="TextBox 2">
            <a:extLst>
              <a:ext uri="{FF2B5EF4-FFF2-40B4-BE49-F238E27FC236}">
                <a16:creationId xmlns:a16="http://schemas.microsoft.com/office/drawing/2014/main" id="{696F3C27-B8DA-D83F-FE08-DCD4D7A82FD6}"/>
              </a:ext>
            </a:extLst>
          </p:cNvPr>
          <p:cNvSpPr txBox="1"/>
          <p:nvPr/>
        </p:nvSpPr>
        <p:spPr>
          <a:xfrm>
            <a:off x="690819" y="1421079"/>
            <a:ext cx="10810361" cy="1077218"/>
          </a:xfrm>
          <a:prstGeom prst="rect">
            <a:avLst/>
          </a:prstGeom>
          <a:solidFill>
            <a:srgbClr val="2B6995"/>
          </a:solidFill>
        </p:spPr>
        <p:txBody>
          <a:bodyPr wrap="square" rtlCol="0">
            <a:spAutoFit/>
          </a:bodyPr>
          <a:lstStyle/>
          <a:p>
            <a:pPr algn="ctr"/>
            <a:r>
              <a:rPr lang="en-US" sz="3200" b="1" dirty="0">
                <a:solidFill>
                  <a:schemeClr val="bg1"/>
                </a:solidFill>
                <a:latin typeface="Nexa Bold" panose="02000000000000000000" pitchFamily="2" charset="0"/>
              </a:rPr>
              <a:t>“Ignoring </a:t>
            </a:r>
            <a:r>
              <a:rPr lang="en-US" sz="3200" b="1" u="sng" dirty="0">
                <a:solidFill>
                  <a:schemeClr val="bg1"/>
                </a:solidFill>
                <a:latin typeface="Nexa Bold" panose="02000000000000000000" pitchFamily="2" charset="0"/>
              </a:rPr>
              <a:t>Who</a:t>
            </a:r>
            <a:r>
              <a:rPr lang="en-US" sz="3200" b="1" dirty="0">
                <a:solidFill>
                  <a:schemeClr val="bg1"/>
                </a:solidFill>
                <a:latin typeface="Nexa Bold" panose="02000000000000000000" pitchFamily="2" charset="0"/>
              </a:rPr>
              <a:t> People Are &amp; </a:t>
            </a:r>
            <a:r>
              <a:rPr lang="en-US" sz="3200" b="1" u="sng" dirty="0">
                <a:solidFill>
                  <a:schemeClr val="bg1"/>
                </a:solidFill>
                <a:latin typeface="Nexa Bold" panose="02000000000000000000" pitchFamily="2" charset="0"/>
              </a:rPr>
              <a:t>What</a:t>
            </a:r>
            <a:r>
              <a:rPr lang="en-US" sz="3200" b="1" dirty="0">
                <a:solidFill>
                  <a:schemeClr val="bg1"/>
                </a:solidFill>
                <a:latin typeface="Nexa Bold" panose="02000000000000000000" pitchFamily="2" charset="0"/>
              </a:rPr>
              <a:t> They Can Do To You</a:t>
            </a:r>
          </a:p>
          <a:p>
            <a:pPr algn="ctr"/>
            <a:r>
              <a:rPr lang="en-US" sz="3200" b="1" u="sng" dirty="0">
                <a:solidFill>
                  <a:schemeClr val="bg1"/>
                </a:solidFill>
                <a:latin typeface="Nexa Bold" panose="02000000000000000000" pitchFamily="2" charset="0"/>
              </a:rPr>
              <a:t>Then</a:t>
            </a:r>
            <a:r>
              <a:rPr lang="en-US" sz="3200" b="1" dirty="0">
                <a:solidFill>
                  <a:schemeClr val="bg1"/>
                </a:solidFill>
                <a:latin typeface="Nexa Bold" panose="02000000000000000000" pitchFamily="2" charset="0"/>
              </a:rPr>
              <a:t> Speaking The Things People Need To Hear”  </a:t>
            </a:r>
            <a:endParaRPr lang="en-US" sz="2800" b="1" dirty="0">
              <a:solidFill>
                <a:schemeClr val="bg1"/>
              </a:solidFill>
              <a:latin typeface="Nexa Bold" panose="02000000000000000000" pitchFamily="2" charset="0"/>
            </a:endParaRPr>
          </a:p>
        </p:txBody>
      </p:sp>
      <p:sp>
        <p:nvSpPr>
          <p:cNvPr id="4" name="TextBox 3">
            <a:extLst>
              <a:ext uri="{FF2B5EF4-FFF2-40B4-BE49-F238E27FC236}">
                <a16:creationId xmlns:a16="http://schemas.microsoft.com/office/drawing/2014/main" id="{D10183D3-D665-CA8D-5554-E99E8FC46940}"/>
              </a:ext>
            </a:extLst>
          </p:cNvPr>
          <p:cNvSpPr txBox="1"/>
          <p:nvPr/>
        </p:nvSpPr>
        <p:spPr>
          <a:xfrm>
            <a:off x="1033976" y="2677781"/>
            <a:ext cx="10467204" cy="2616101"/>
          </a:xfrm>
          <a:prstGeom prst="rect">
            <a:avLst/>
          </a:prstGeom>
          <a:solidFill>
            <a:schemeClr val="bg1">
              <a:lumMod val="85000"/>
            </a:schemeClr>
          </a:solidFill>
        </p:spPr>
        <p:txBody>
          <a:bodyPr wrap="square" rtlCol="0">
            <a:spAutoFit/>
          </a:bodyPr>
          <a:lstStyle/>
          <a:p>
            <a:pPr algn="just"/>
            <a:r>
              <a:rPr lang="en-US" sz="2400" b="1" dirty="0">
                <a:solidFill>
                  <a:srgbClr val="A1232C"/>
                </a:solidFill>
                <a:latin typeface="Nexa Bold" panose="02000000000000000000" pitchFamily="2" charset="0"/>
              </a:rPr>
              <a:t>“18 And </a:t>
            </a:r>
            <a:r>
              <a:rPr lang="en-US" sz="2400" b="1" u="sng" dirty="0">
                <a:solidFill>
                  <a:srgbClr val="A1232C"/>
                </a:solidFill>
                <a:latin typeface="Nexa Bold" panose="02000000000000000000" pitchFamily="2" charset="0"/>
              </a:rPr>
              <a:t>when they </a:t>
            </a:r>
            <a:r>
              <a:rPr lang="en-US" sz="2400" b="1" dirty="0">
                <a:solidFill>
                  <a:srgbClr val="A1232C"/>
                </a:solidFill>
                <a:latin typeface="Nexa Bold" panose="02000000000000000000" pitchFamily="2" charset="0"/>
              </a:rPr>
              <a:t>(</a:t>
            </a:r>
            <a:r>
              <a:rPr lang="en-US" sz="2400" b="1" i="1" dirty="0">
                <a:solidFill>
                  <a:srgbClr val="A1232C"/>
                </a:solidFill>
                <a:latin typeface="Nexa Bold" panose="02000000000000000000" pitchFamily="2" charset="0"/>
              </a:rPr>
              <a:t>the leaders who have the power to kill</a:t>
            </a:r>
            <a:r>
              <a:rPr lang="en-US" sz="2400" b="1" dirty="0">
                <a:solidFill>
                  <a:srgbClr val="A1232C"/>
                </a:solidFill>
                <a:latin typeface="Nexa Bold" panose="02000000000000000000" pitchFamily="2" charset="0"/>
              </a:rPr>
              <a:t>) had summoned them, they commanded them not to speak or teach at all in the name of Jesus.19 But Peter and John </a:t>
            </a:r>
            <a:r>
              <a:rPr lang="en-US" sz="2400" b="1" u="sng" dirty="0">
                <a:solidFill>
                  <a:srgbClr val="A1232C"/>
                </a:solidFill>
                <a:latin typeface="Nexa Bold" panose="02000000000000000000" pitchFamily="2" charset="0"/>
              </a:rPr>
              <a:t>answered and said </a:t>
            </a:r>
            <a:r>
              <a:rPr lang="en-US" sz="2400" b="1" dirty="0">
                <a:solidFill>
                  <a:srgbClr val="A1232C"/>
                </a:solidFill>
                <a:latin typeface="Nexa Bold" panose="02000000000000000000" pitchFamily="2" charset="0"/>
              </a:rPr>
              <a:t>to them, “Whether it is right in the sight of God to give heed to you rather than to God, you be the judge; 20 for we cannot stop speaking about what we have seen and heard .”</a:t>
            </a:r>
          </a:p>
          <a:p>
            <a:pPr algn="r"/>
            <a:r>
              <a:rPr lang="en-US" sz="2000" b="1" dirty="0">
                <a:solidFill>
                  <a:srgbClr val="A1232C"/>
                </a:solidFill>
                <a:latin typeface="Nexa Bold" panose="02000000000000000000" pitchFamily="2" charset="0"/>
              </a:rPr>
              <a:t>Acts 4:18-20</a:t>
            </a:r>
          </a:p>
        </p:txBody>
      </p:sp>
    </p:spTree>
    <p:extLst>
      <p:ext uri="{BB962C8B-B14F-4D97-AF65-F5344CB8AC3E}">
        <p14:creationId xmlns:p14="http://schemas.microsoft.com/office/powerpoint/2010/main" val="3849904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27706-FD65-FC17-6120-202638B46BD9}"/>
              </a:ext>
            </a:extLst>
          </p:cNvPr>
          <p:cNvPicPr>
            <a:picLocks noChangeAspect="1"/>
          </p:cNvPicPr>
          <p:nvPr/>
        </p:nvPicPr>
        <p:blipFill>
          <a:blip r:embed="rId2"/>
          <a:stretch>
            <a:fillRect/>
          </a:stretch>
        </p:blipFill>
        <p:spPr>
          <a:xfrm>
            <a:off x="0" y="-3313"/>
            <a:ext cx="12192000" cy="6864626"/>
          </a:xfrm>
          <a:prstGeom prst="rect">
            <a:avLst/>
          </a:prstGeom>
        </p:spPr>
      </p:pic>
      <p:sp>
        <p:nvSpPr>
          <p:cNvPr id="2" name="TextBox 1">
            <a:extLst>
              <a:ext uri="{FF2B5EF4-FFF2-40B4-BE49-F238E27FC236}">
                <a16:creationId xmlns:a16="http://schemas.microsoft.com/office/drawing/2014/main" id="{CAE296D7-E64E-9CCF-DD1D-A342E8D16092}"/>
              </a:ext>
            </a:extLst>
          </p:cNvPr>
          <p:cNvSpPr txBox="1"/>
          <p:nvPr/>
        </p:nvSpPr>
        <p:spPr>
          <a:xfrm>
            <a:off x="428625" y="685800"/>
            <a:ext cx="7443788" cy="584775"/>
          </a:xfrm>
          <a:prstGeom prst="rect">
            <a:avLst/>
          </a:prstGeom>
          <a:noFill/>
        </p:spPr>
        <p:txBody>
          <a:bodyPr wrap="square" rtlCol="0">
            <a:spAutoFit/>
          </a:bodyPr>
          <a:lstStyle/>
          <a:p>
            <a:r>
              <a:rPr lang="en-US" sz="3200" b="1" u="sng" dirty="0">
                <a:latin typeface="Nexa Bold" panose="02000000000000000000" pitchFamily="2" charset="0"/>
              </a:rPr>
              <a:t>So Where Can I Find Some Boldness?  </a:t>
            </a:r>
          </a:p>
        </p:txBody>
      </p:sp>
      <p:sp>
        <p:nvSpPr>
          <p:cNvPr id="3" name="TextBox 2">
            <a:extLst>
              <a:ext uri="{FF2B5EF4-FFF2-40B4-BE49-F238E27FC236}">
                <a16:creationId xmlns:a16="http://schemas.microsoft.com/office/drawing/2014/main" id="{696F3C27-B8DA-D83F-FE08-DCD4D7A82FD6}"/>
              </a:ext>
            </a:extLst>
          </p:cNvPr>
          <p:cNvSpPr txBox="1"/>
          <p:nvPr/>
        </p:nvSpPr>
        <p:spPr>
          <a:xfrm>
            <a:off x="1259809" y="1469515"/>
            <a:ext cx="9672381" cy="584775"/>
          </a:xfrm>
          <a:prstGeom prst="rect">
            <a:avLst/>
          </a:prstGeom>
          <a:solidFill>
            <a:srgbClr val="2B6995"/>
          </a:solidFill>
        </p:spPr>
        <p:txBody>
          <a:bodyPr wrap="square" rtlCol="0">
            <a:spAutoFit/>
          </a:bodyPr>
          <a:lstStyle/>
          <a:p>
            <a:pPr algn="ctr"/>
            <a:r>
              <a:rPr lang="en-US" sz="3200" b="1" dirty="0">
                <a:solidFill>
                  <a:schemeClr val="bg1"/>
                </a:solidFill>
                <a:latin typeface="Nexa Bold" panose="02000000000000000000" pitchFamily="2" charset="0"/>
              </a:rPr>
              <a:t>Source: Boldness Is Found In The Law Of God </a:t>
            </a:r>
            <a:endParaRPr lang="en-US" sz="2800" b="1" dirty="0">
              <a:solidFill>
                <a:schemeClr val="bg1"/>
              </a:solidFill>
              <a:latin typeface="Nexa Bold" panose="02000000000000000000" pitchFamily="2" charset="0"/>
            </a:endParaRPr>
          </a:p>
        </p:txBody>
      </p:sp>
      <p:sp>
        <p:nvSpPr>
          <p:cNvPr id="4" name="TextBox 3">
            <a:extLst>
              <a:ext uri="{FF2B5EF4-FFF2-40B4-BE49-F238E27FC236}">
                <a16:creationId xmlns:a16="http://schemas.microsoft.com/office/drawing/2014/main" id="{D10183D3-D665-CA8D-5554-E99E8FC46940}"/>
              </a:ext>
            </a:extLst>
          </p:cNvPr>
          <p:cNvSpPr txBox="1"/>
          <p:nvPr/>
        </p:nvSpPr>
        <p:spPr>
          <a:xfrm>
            <a:off x="1033976" y="2677781"/>
            <a:ext cx="10467204" cy="1877437"/>
          </a:xfrm>
          <a:prstGeom prst="rect">
            <a:avLst/>
          </a:prstGeom>
          <a:solidFill>
            <a:schemeClr val="bg1">
              <a:lumMod val="85000"/>
            </a:schemeClr>
          </a:solidFill>
        </p:spPr>
        <p:txBody>
          <a:bodyPr wrap="square" rtlCol="0">
            <a:spAutoFit/>
          </a:bodyPr>
          <a:lstStyle/>
          <a:p>
            <a:pPr algn="just"/>
            <a:r>
              <a:rPr lang="en-US" sz="2400" b="1" dirty="0">
                <a:solidFill>
                  <a:srgbClr val="A1232C"/>
                </a:solidFill>
                <a:latin typeface="Nexa Bold" panose="02000000000000000000" pitchFamily="2" charset="0"/>
              </a:rPr>
              <a:t>“18 They opposed Uzziah the king and said to him, “It is not for you, Uzziah, to burn incense to the Lord, but for the priests, the sons of Aaron who are consecrated to burn incense. Get out of the sanctuary, for you have been unfaithful and will have no honor from the Lord God.”</a:t>
            </a:r>
          </a:p>
          <a:p>
            <a:pPr algn="r"/>
            <a:r>
              <a:rPr lang="en-US" sz="2000" b="1" dirty="0">
                <a:solidFill>
                  <a:srgbClr val="A1232C"/>
                </a:solidFill>
                <a:latin typeface="Nexa Bold" panose="02000000000000000000" pitchFamily="2" charset="0"/>
              </a:rPr>
              <a:t>2 Chronicles 26:18</a:t>
            </a:r>
          </a:p>
        </p:txBody>
      </p:sp>
      <p:sp>
        <p:nvSpPr>
          <p:cNvPr id="6" name="TextBox 5">
            <a:extLst>
              <a:ext uri="{FF2B5EF4-FFF2-40B4-BE49-F238E27FC236}">
                <a16:creationId xmlns:a16="http://schemas.microsoft.com/office/drawing/2014/main" id="{19DD0C98-0678-4407-5B71-C7BAFEB28A71}"/>
              </a:ext>
            </a:extLst>
          </p:cNvPr>
          <p:cNvSpPr txBox="1"/>
          <p:nvPr/>
        </p:nvSpPr>
        <p:spPr>
          <a:xfrm>
            <a:off x="1033976" y="4698312"/>
            <a:ext cx="10467204" cy="1877437"/>
          </a:xfrm>
          <a:prstGeom prst="rect">
            <a:avLst/>
          </a:prstGeom>
          <a:solidFill>
            <a:schemeClr val="bg1">
              <a:lumMod val="85000"/>
            </a:schemeClr>
          </a:solidFill>
        </p:spPr>
        <p:txBody>
          <a:bodyPr wrap="square" rtlCol="0">
            <a:spAutoFit/>
          </a:bodyPr>
          <a:lstStyle/>
          <a:p>
            <a:pPr algn="just"/>
            <a:r>
              <a:rPr lang="en-US" sz="2400" b="1" dirty="0">
                <a:solidFill>
                  <a:srgbClr val="A1232C"/>
                </a:solidFill>
                <a:latin typeface="Nexa Bold" panose="02000000000000000000" pitchFamily="2" charset="0"/>
              </a:rPr>
              <a:t>“7 But only you and your sons may serve as priests in connection with everything at the altar and inside the curtain. I am giving you the service of the priesthood as a gift. Anyone else who comes near the sanctuary is to be put to death .”</a:t>
            </a:r>
          </a:p>
          <a:p>
            <a:pPr algn="r"/>
            <a:r>
              <a:rPr lang="en-US" sz="2000" b="1" dirty="0">
                <a:solidFill>
                  <a:srgbClr val="A1232C"/>
                </a:solidFill>
                <a:latin typeface="Nexa Bold" panose="02000000000000000000" pitchFamily="2" charset="0"/>
              </a:rPr>
              <a:t>Numbers 18:7</a:t>
            </a:r>
          </a:p>
        </p:txBody>
      </p:sp>
      <p:sp>
        <p:nvSpPr>
          <p:cNvPr id="8" name="TextBox 7">
            <a:extLst>
              <a:ext uri="{FF2B5EF4-FFF2-40B4-BE49-F238E27FC236}">
                <a16:creationId xmlns:a16="http://schemas.microsoft.com/office/drawing/2014/main" id="{BD9F6AFF-7EA1-1310-CF41-1416A2E7654F}"/>
              </a:ext>
            </a:extLst>
          </p:cNvPr>
          <p:cNvSpPr txBox="1"/>
          <p:nvPr/>
        </p:nvSpPr>
        <p:spPr>
          <a:xfrm>
            <a:off x="1259809" y="2197384"/>
            <a:ext cx="9672381" cy="584775"/>
          </a:xfrm>
          <a:prstGeom prst="rect">
            <a:avLst/>
          </a:prstGeom>
          <a:solidFill>
            <a:srgbClr val="A1232C"/>
          </a:solidFill>
        </p:spPr>
        <p:txBody>
          <a:bodyPr wrap="square" rtlCol="0">
            <a:spAutoFit/>
          </a:bodyPr>
          <a:lstStyle/>
          <a:p>
            <a:pPr algn="ctr"/>
            <a:r>
              <a:rPr lang="en-US" sz="3200" b="1" dirty="0">
                <a:solidFill>
                  <a:schemeClr val="bg1"/>
                </a:solidFill>
                <a:latin typeface="Nexa Bold" panose="02000000000000000000" pitchFamily="2" charset="0"/>
              </a:rPr>
              <a:t>Application: We Have To Get In The Word</a:t>
            </a:r>
            <a:endParaRPr lang="en-US" sz="2800" b="1" dirty="0">
              <a:solidFill>
                <a:schemeClr val="bg1"/>
              </a:solidFill>
              <a:latin typeface="Nexa Bold" panose="02000000000000000000" pitchFamily="2" charset="0"/>
            </a:endParaRPr>
          </a:p>
        </p:txBody>
      </p:sp>
    </p:spTree>
    <p:extLst>
      <p:ext uri="{BB962C8B-B14F-4D97-AF65-F5344CB8AC3E}">
        <p14:creationId xmlns:p14="http://schemas.microsoft.com/office/powerpoint/2010/main" val="2158932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xit" presetSubtype="21" fill="hold" grpId="1" nodeType="withEffect">
                                  <p:stCondLst>
                                    <p:cond delay="0"/>
                                  </p:stCondLst>
                                  <p:childTnLst>
                                    <p:animEffect transition="out" filter="barn(inVertical)">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6" presetClass="exit" presetSubtype="21" fill="hold" grpId="1" nodeType="withEffect">
                                  <p:stCondLst>
                                    <p:cond delay="0"/>
                                  </p:stCondLst>
                                  <p:childTnLst>
                                    <p:animEffect transition="out" filter="barn(inVertical)">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6" grpId="0" animBg="1"/>
      <p:bldP spid="6" grpId="1"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430</Words>
  <Application>Microsoft Macintosh PowerPoint</Application>
  <PresentationFormat>Widescreen</PresentationFormat>
  <Paragraphs>18</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Nexa Bold</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3</cp:revision>
  <dcterms:created xsi:type="dcterms:W3CDTF">2024-04-02T00:29:54Z</dcterms:created>
  <dcterms:modified xsi:type="dcterms:W3CDTF">2024-04-07T00:48:43Z</dcterms:modified>
</cp:coreProperties>
</file>