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sldIdLst>
    <p:sldId id="267" r:id="rId4"/>
    <p:sldId id="256" r:id="rId5"/>
    <p:sldId id="257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 algn="ctr">
              <a:defRPr sz="4800" b="1">
                <a:latin typeface="Bradley Hand IT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319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893823-F930-4B93-BD7B-81057CB6155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9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68DD9-970B-422C-87A1-4EDDDBC4D81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1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76D31-5141-49E9-BB43-52B3FD07E24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74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6900" y="16002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3FE6-6AB6-48F0-B125-FA7761FF2A6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04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C6ED6-E9E0-4680-AFE8-1099C0DE1E8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69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E5176-DBE2-4467-AD96-CFFD0C5A1D0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90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4336F-0A3B-4D7F-9489-BD8C59ADBDA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5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4B03B-FAF1-4CEF-8791-659CEB55479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48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E52B7-B38A-4BCF-8FC7-FAA6662C76E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67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2C88A-9CB7-4CB3-9F09-CF0E7468F04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01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274638"/>
            <a:ext cx="17335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274638"/>
            <a:ext cx="50482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34A46-FC0B-4107-A5B2-6A5E6743AE4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0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1600200"/>
            <a:ext cx="6172200" cy="5105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CE5C6B-C28C-452E-8E5F-22202B998E0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4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radley Hand ITC" pitchFamily="66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radley Hand ITC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radley Hand ITC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radley Hand ITC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radley Hand ITC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radley Hand ITC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3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r"/>
            <a:r>
              <a:rPr lang="en-US" b="1" dirty="0" smtClean="0"/>
              <a:t>(6) Building a Godly life is JOY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6096000" cy="5217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bodily exercise profits a little, but godliness is profitable for all things, having promise of the life that now is and of that which is to come. This is a faithful saying and worthy of all acceptance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4:8-9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7170" name="Picture 2" descr="C:\Users\Kent Heaton\AppData\Local\Microsoft\Windows\Temporary Internet Files\Content.IE5\PQ2QQ75Z\MP900448737[1]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244144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0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sz="6000" b="1" dirty="0" smtClean="0"/>
              <a:t>THE CHALLENGE OF YOUNG ADULT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37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pPr algn="r"/>
            <a:r>
              <a:rPr lang="en-US" sz="5400" b="1" dirty="0" smtClean="0"/>
              <a:t>A TIME OF TRANSITION</a:t>
            </a:r>
            <a:endParaRPr lang="en-US" sz="54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6019800" cy="5294048"/>
          </a:xfrm>
        </p:spPr>
        <p:txBody>
          <a:bodyPr>
            <a:noAutofit/>
          </a:bodyPr>
          <a:lstStyle/>
          <a:p>
            <a:r>
              <a:rPr lang="en-US" dirty="0" smtClean="0"/>
              <a:t>The time of YOUNG ADULT is a time of transition between the protection of the HOME and the dangers of the NEW WORLD!</a:t>
            </a:r>
          </a:p>
          <a:p>
            <a:pPr lvl="1"/>
            <a:r>
              <a:rPr lang="en-US" dirty="0" smtClean="0"/>
              <a:t>Leaving High School </a:t>
            </a:r>
          </a:p>
          <a:p>
            <a:pPr lvl="1"/>
            <a:r>
              <a:rPr lang="en-US" dirty="0" smtClean="0"/>
              <a:t>Decisions about marriage</a:t>
            </a:r>
          </a:p>
          <a:p>
            <a:pPr lvl="1"/>
            <a:r>
              <a:rPr lang="en-US" dirty="0" smtClean="0"/>
              <a:t>Choosing a career, an occupation,  a course in life</a:t>
            </a:r>
          </a:p>
          <a:p>
            <a:pPr lvl="1"/>
            <a:r>
              <a:rPr lang="en-US" dirty="0" smtClean="0"/>
              <a:t>For some it is confusing – “wander in the wilderness”</a:t>
            </a:r>
          </a:p>
          <a:p>
            <a:pPr lvl="1"/>
            <a:r>
              <a:rPr lang="en-US" dirty="0" smtClean="0"/>
              <a:t>For some it is planned and established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47800"/>
            <a:ext cx="2438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12899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534400" cy="664797"/>
          </a:xfrm>
        </p:spPr>
        <p:txBody>
          <a:bodyPr/>
          <a:lstStyle/>
          <a:p>
            <a:pPr algn="r"/>
            <a:r>
              <a:rPr lang="en-US" b="1" dirty="0" smtClean="0"/>
              <a:t>HOW DO YOU BUILD A GODLY LIFE?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14400"/>
            <a:ext cx="8382000" cy="5715000"/>
          </a:xfrm>
        </p:spPr>
        <p:txBody>
          <a:bodyPr>
            <a:noAutofit/>
          </a:bodyPr>
          <a:lstStyle/>
          <a:p>
            <a:r>
              <a:rPr lang="en-US" dirty="0" smtClean="0"/>
              <a:t>Learn the six lessons for YOUNG ADULTS:</a:t>
            </a:r>
          </a:p>
          <a:p>
            <a:pPr lvl="1"/>
            <a:r>
              <a:rPr lang="en-US" dirty="0" smtClean="0"/>
              <a:t>There are consequences to life and in life;</a:t>
            </a:r>
          </a:p>
          <a:p>
            <a:pPr lvl="1"/>
            <a:r>
              <a:rPr lang="en-US" dirty="0" smtClean="0"/>
              <a:t>Life is only one trip;</a:t>
            </a:r>
          </a:p>
          <a:p>
            <a:pPr lvl="1"/>
            <a:r>
              <a:rPr lang="en-US" dirty="0" smtClean="0"/>
              <a:t>Life is not for the unwilling and faint of heart;</a:t>
            </a:r>
          </a:p>
          <a:p>
            <a:pPr lvl="1"/>
            <a:r>
              <a:rPr lang="en-US" dirty="0" smtClean="0"/>
              <a:t>Faithfulness begins with the individual;</a:t>
            </a:r>
          </a:p>
          <a:p>
            <a:pPr lvl="1"/>
            <a:r>
              <a:rPr lang="en-US" dirty="0" smtClean="0"/>
              <a:t>You are eternal and will never cease to exist;</a:t>
            </a:r>
          </a:p>
          <a:p>
            <a:pPr lvl="1"/>
            <a:r>
              <a:rPr lang="en-US" dirty="0" smtClean="0"/>
              <a:t>Building a Godly life is JOY!</a:t>
            </a:r>
            <a:endParaRPr lang="en-US" dirty="0"/>
          </a:p>
        </p:txBody>
      </p:sp>
      <p:pic>
        <p:nvPicPr>
          <p:cNvPr id="1026" name="Picture 2" descr="C:\Users\Kent Heaton\AppData\Local\Microsoft\Windows\Temporary Internet Files\Content.IE5\MUHWP1YL\MP9004490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3440"/>
            <a:ext cx="312420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ent Heaton\AppData\Local\Microsoft\Windows\Temporary Internet Files\Content.IE5\MUHWP1YL\MP9004490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63440"/>
            <a:ext cx="309372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ent Heaton\AppData\Local\Microsoft\Windows\Temporary Internet Files\Content.IE5\MUHWP1YL\MP90044907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4663440"/>
            <a:ext cx="292608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00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638800"/>
            <a:ext cx="6629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r"/>
            <a:r>
              <a:rPr lang="en-US" b="1" dirty="0" smtClean="0"/>
              <a:t>(1) There are consequences to life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21784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6:7-8</a:t>
            </a:r>
            <a:r>
              <a:rPr lang="en-US" dirty="0" smtClean="0"/>
              <a:t>	</a:t>
            </a:r>
            <a:r>
              <a:rPr lang="en-US" b="1" dirty="0" smtClean="0"/>
              <a:t>“Sowing &amp; Reaping”</a:t>
            </a:r>
          </a:p>
          <a:p>
            <a:pPr lvl="1"/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every action there is a reaction (Newton)</a:t>
            </a:r>
          </a:p>
          <a:p>
            <a:r>
              <a:rPr lang="en-US" b="1" dirty="0" smtClean="0"/>
              <a:t>Your decision today will have consequences:</a:t>
            </a:r>
          </a:p>
          <a:p>
            <a:pPr lvl="1"/>
            <a:r>
              <a:rPr lang="en-US" b="1" dirty="0" smtClean="0"/>
              <a:t>Your fun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6:7-8</a:t>
            </a:r>
          </a:p>
          <a:p>
            <a:pPr lvl="1"/>
            <a:r>
              <a:rPr lang="en-US" b="1" dirty="0" smtClean="0"/>
              <a:t>Your career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6:33</a:t>
            </a:r>
          </a:p>
          <a:p>
            <a:pPr lvl="1"/>
            <a:r>
              <a:rPr lang="en-US" b="1" dirty="0" smtClean="0"/>
              <a:t>Your friends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15:33</a:t>
            </a:r>
          </a:p>
          <a:p>
            <a:pPr lvl="1"/>
            <a:r>
              <a:rPr lang="en-US" b="1" dirty="0" smtClean="0"/>
              <a:t>Your mate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3:7</a:t>
            </a:r>
          </a:p>
          <a:p>
            <a:pPr lvl="1"/>
            <a:r>
              <a:rPr lang="en-US" b="1" dirty="0" smtClean="0"/>
              <a:t>Your faith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16:2</a:t>
            </a:r>
          </a:p>
          <a:p>
            <a:pPr lvl="1"/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7525" lvl="1" indent="0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Ecclesiastes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11:9-10</a:t>
            </a:r>
          </a:p>
          <a:p>
            <a:pPr lvl="1"/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Kent Heaton\AppData\Local\Microsoft\Windows\Temporary Internet Files\Content.IE5\PQ2QQ75Z\MP90043868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244188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638800"/>
            <a:ext cx="6629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r"/>
            <a:r>
              <a:rPr lang="en-US" b="1" dirty="0" smtClean="0"/>
              <a:t>(2) Life is only ONE trip; no do-overs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217848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object of life is not to live without regrets but rather to live life with fewer regrets.</a:t>
            </a:r>
          </a:p>
          <a:p>
            <a:pPr lvl="1"/>
            <a:r>
              <a:rPr lang="en-US" b="1" dirty="0" smtClean="0"/>
              <a:t>Sin will be remembered –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1:6</a:t>
            </a:r>
          </a:p>
          <a:p>
            <a:pPr lvl="1"/>
            <a:r>
              <a:rPr lang="en-US" b="1" dirty="0" smtClean="0"/>
              <a:t>Redeem the time – </a:t>
            </a:r>
            <a:r>
              <a:rPr lang="en-US" b="1" dirty="0" smtClean="0">
                <a:solidFill>
                  <a:srgbClr val="FFFF00"/>
                </a:solidFill>
              </a:rPr>
              <a:t>Ephesians 5:16</a:t>
            </a:r>
          </a:p>
          <a:p>
            <a:pPr lvl="1"/>
            <a:r>
              <a:rPr lang="en-US" b="1" dirty="0" smtClean="0"/>
              <a:t>Walk in wisdom –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4:5</a:t>
            </a:r>
          </a:p>
          <a:p>
            <a:pPr marL="517525" lvl="1" indent="0">
              <a:buNone/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decisions you make today will                              set a course of decisions tomorrow;</a:t>
            </a:r>
          </a:p>
          <a:p>
            <a:pPr marL="914400" lvl="2" indent="0">
              <a:buNone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you can change;</a:t>
            </a:r>
          </a:p>
          <a:p>
            <a:pPr marL="914400" lvl="2" indent="0">
              <a:buNone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you cannot change;</a:t>
            </a:r>
          </a:p>
          <a:p>
            <a:pPr marL="914400" lvl="2" indent="0">
              <a:buNone/>
            </a:pPr>
            <a:endParaRPr lang="en-US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Proverbs 3:1-8</a:t>
            </a:r>
          </a:p>
        </p:txBody>
      </p:sp>
      <p:pic>
        <p:nvPicPr>
          <p:cNvPr id="3075" name="Picture 3" descr="C:\Users\Kent Heaton\AppData\Local\Microsoft\Windows\Temporary Internet Files\Content.IE5\3Z70QBFD\MP900444515[1]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243122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5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r"/>
            <a:r>
              <a:rPr lang="en-US" b="1" dirty="0" smtClean="0"/>
              <a:t>(3) Life is not for the faint of heart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217848"/>
          </a:xfrm>
        </p:spPr>
        <p:txBody>
          <a:bodyPr>
            <a:noAutofit/>
          </a:bodyPr>
          <a:lstStyle/>
          <a:p>
            <a:r>
              <a:rPr lang="en-US" b="1" dirty="0" smtClean="0"/>
              <a:t>There are many dangers awaiting you and Satan will put every one of them before you!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6:20-29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7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6:12 = YOUNG ADULTS</a:t>
            </a:r>
          </a:p>
          <a:p>
            <a:pPr marL="517525" lvl="1" indent="0">
              <a:buNone/>
            </a:pPr>
            <a:r>
              <a:rPr lang="en-US" b="1" dirty="0" smtClean="0"/>
              <a:t>Dangers of pornography; sexual</a:t>
            </a:r>
          </a:p>
          <a:p>
            <a:pPr marL="517525" lvl="1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promiscuity; challenges to faith;</a:t>
            </a:r>
          </a:p>
          <a:p>
            <a:pPr marL="517525" lvl="1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ridicule of religion; rejection of</a:t>
            </a:r>
          </a:p>
          <a:p>
            <a:pPr marL="517525" lvl="1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parents; materialism, etc.</a:t>
            </a:r>
          </a:p>
          <a:p>
            <a:pPr marL="517525" lvl="1" indent="0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 Timothy 2:22</a:t>
            </a:r>
          </a:p>
          <a:p>
            <a:pPr marL="517525" lvl="1" indent="0">
              <a:buNone/>
            </a:pPr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FLEE YOUTHFUL LUSTS</a:t>
            </a:r>
            <a:endParaRPr lang="en-US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Kent Heaton\AppData\Local\Microsoft\Windows\Temporary Internet Files\Content.IE5\MUHWP1YL\MP900446442[1]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244144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5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r"/>
            <a:r>
              <a:rPr lang="en-US" b="1" dirty="0" smtClean="0"/>
              <a:t>(4) Faithfulness begins with YOU!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217848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faith must be your own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Planted by your parents; friends; mentor</a:t>
            </a:r>
          </a:p>
          <a:p>
            <a:pPr marL="517525" lvl="1" indent="0">
              <a:buNone/>
            </a:pPr>
            <a:endParaRPr 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made his faith his own;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made his faith his own;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made his faith his own;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made his faith his own;</a:t>
            </a:r>
          </a:p>
          <a:p>
            <a:pPr marL="517525" lvl="1" indent="0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 Timothy 4:12-16</a:t>
            </a:r>
          </a:p>
          <a:p>
            <a:pPr lvl="1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b="1" dirty="0" smtClean="0"/>
          </a:p>
        </p:txBody>
      </p:sp>
      <p:pic>
        <p:nvPicPr>
          <p:cNvPr id="5122" name="Picture 2" descr="C:\Users\Kent Heaton\AppData\Local\Microsoft\Windows\Temporary Internet Files\Content.IE5\L1E4QB03\MP900442582[2]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244144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r"/>
            <a:r>
              <a:rPr lang="en-US" b="1" dirty="0" smtClean="0"/>
              <a:t>(5) You are an ETERNAL being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217848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of Ecclesiastes is written for the YOUNG ADULT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 life from Solomon’s view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Riches; power; fame; pleasure</a:t>
            </a:r>
          </a:p>
          <a:p>
            <a:pPr lvl="1"/>
            <a:r>
              <a:rPr lang="en-US" b="1" dirty="0" smtClean="0"/>
              <a:t>What is the conclusion?</a:t>
            </a:r>
          </a:p>
          <a:p>
            <a:pPr marL="517525" lvl="1" indent="0"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12</a:t>
            </a:r>
          </a:p>
          <a:p>
            <a:pPr lvl="1"/>
            <a:r>
              <a:rPr lang="en-US" b="1" dirty="0" smtClean="0"/>
              <a:t>The old must die; the young can.</a:t>
            </a:r>
          </a:p>
          <a:p>
            <a:pPr lvl="1"/>
            <a:endParaRPr lang="en-US" b="1" dirty="0" smtClean="0"/>
          </a:p>
        </p:txBody>
      </p:sp>
      <p:pic>
        <p:nvPicPr>
          <p:cNvPr id="6146" name="Picture 2" descr="C:\Users\Kent Heaton\AppData\Local\Microsoft\Windows\Temporary Internet Files\Content.IE5\PQ2QQ75Z\MP900443755[1]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244144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een_Swirls_Template_Segoe_TP1028674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family d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DCD73"/>
        </a:lt1>
        <a:dk2>
          <a:srgbClr val="000000"/>
        </a:dk2>
        <a:lt2>
          <a:srgbClr val="808080"/>
        </a:lt2>
        <a:accent1>
          <a:srgbClr val="C8C94F"/>
        </a:accent1>
        <a:accent2>
          <a:srgbClr val="AFAC37"/>
        </a:accent2>
        <a:accent3>
          <a:srgbClr val="E3E3BC"/>
        </a:accent3>
        <a:accent4>
          <a:srgbClr val="000000"/>
        </a:accent4>
        <a:accent5>
          <a:srgbClr val="E0E1B2"/>
        </a:accent5>
        <a:accent6>
          <a:srgbClr val="9E9B31"/>
        </a:accent6>
        <a:hlink>
          <a:srgbClr val="84824A"/>
        </a:hlink>
        <a:folHlink>
          <a:srgbClr val="6B6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DCD73"/>
        </a:lt1>
        <a:dk2>
          <a:srgbClr val="000000"/>
        </a:dk2>
        <a:lt2>
          <a:srgbClr val="808080"/>
        </a:lt2>
        <a:accent1>
          <a:srgbClr val="C7B160"/>
        </a:accent1>
        <a:accent2>
          <a:srgbClr val="C0B160"/>
        </a:accent2>
        <a:accent3>
          <a:srgbClr val="E3E3BC"/>
        </a:accent3>
        <a:accent4>
          <a:srgbClr val="000000"/>
        </a:accent4>
        <a:accent5>
          <a:srgbClr val="E0D5B6"/>
        </a:accent5>
        <a:accent6>
          <a:srgbClr val="AEA056"/>
        </a:accent6>
        <a:hlink>
          <a:srgbClr val="8E7C32"/>
        </a:hlink>
        <a:folHlink>
          <a:srgbClr val="717D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DCD73"/>
        </a:lt1>
        <a:dk2>
          <a:srgbClr val="000000"/>
        </a:dk2>
        <a:lt2>
          <a:srgbClr val="808080"/>
        </a:lt2>
        <a:accent1>
          <a:srgbClr val="9C98CD"/>
        </a:accent1>
        <a:accent2>
          <a:srgbClr val="C69AB9"/>
        </a:accent2>
        <a:accent3>
          <a:srgbClr val="E3E3BC"/>
        </a:accent3>
        <a:accent4>
          <a:srgbClr val="000000"/>
        </a:accent4>
        <a:accent5>
          <a:srgbClr val="CBCAE3"/>
        </a:accent5>
        <a:accent6>
          <a:srgbClr val="B38BA7"/>
        </a:accent6>
        <a:hlink>
          <a:srgbClr val="3F3B7A"/>
        </a:hlink>
        <a:folHlink>
          <a:srgbClr val="686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DCD73"/>
        </a:lt1>
        <a:dk2>
          <a:srgbClr val="000000"/>
        </a:dk2>
        <a:lt2>
          <a:srgbClr val="808080"/>
        </a:lt2>
        <a:accent1>
          <a:srgbClr val="AAC6CF"/>
        </a:accent1>
        <a:accent2>
          <a:srgbClr val="B898CD"/>
        </a:accent2>
        <a:accent3>
          <a:srgbClr val="E3E3BC"/>
        </a:accent3>
        <a:accent4>
          <a:srgbClr val="000000"/>
        </a:accent4>
        <a:accent5>
          <a:srgbClr val="D2DFE4"/>
        </a:accent5>
        <a:accent6>
          <a:srgbClr val="A689BA"/>
        </a:accent6>
        <a:hlink>
          <a:srgbClr val="8E5732"/>
        </a:hlink>
        <a:folHlink>
          <a:srgbClr val="7B7C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8C94F"/>
        </a:accent1>
        <a:accent2>
          <a:srgbClr val="AFAC37"/>
        </a:accent2>
        <a:accent3>
          <a:srgbClr val="FFFFFF"/>
        </a:accent3>
        <a:accent4>
          <a:srgbClr val="000000"/>
        </a:accent4>
        <a:accent5>
          <a:srgbClr val="E0E1B2"/>
        </a:accent5>
        <a:accent6>
          <a:srgbClr val="9E9B31"/>
        </a:accent6>
        <a:hlink>
          <a:srgbClr val="84824A"/>
        </a:hlink>
        <a:folHlink>
          <a:srgbClr val="6B6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7B160"/>
        </a:accent1>
        <a:accent2>
          <a:srgbClr val="C0B160"/>
        </a:accent2>
        <a:accent3>
          <a:srgbClr val="FFFFFF"/>
        </a:accent3>
        <a:accent4>
          <a:srgbClr val="000000"/>
        </a:accent4>
        <a:accent5>
          <a:srgbClr val="E0D5B6"/>
        </a:accent5>
        <a:accent6>
          <a:srgbClr val="AEA056"/>
        </a:accent6>
        <a:hlink>
          <a:srgbClr val="8E7C32"/>
        </a:hlink>
        <a:folHlink>
          <a:srgbClr val="717D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C98CD"/>
        </a:accent1>
        <a:accent2>
          <a:srgbClr val="C69AB9"/>
        </a:accent2>
        <a:accent3>
          <a:srgbClr val="FFFFFF"/>
        </a:accent3>
        <a:accent4>
          <a:srgbClr val="000000"/>
        </a:accent4>
        <a:accent5>
          <a:srgbClr val="CBCAE3"/>
        </a:accent5>
        <a:accent6>
          <a:srgbClr val="B38BA7"/>
        </a:accent6>
        <a:hlink>
          <a:srgbClr val="3F3B7A"/>
        </a:hlink>
        <a:folHlink>
          <a:srgbClr val="686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AC6CF"/>
        </a:accent1>
        <a:accent2>
          <a:srgbClr val="B898CD"/>
        </a:accent2>
        <a:accent3>
          <a:srgbClr val="FFFFFF"/>
        </a:accent3>
        <a:accent4>
          <a:srgbClr val="000000"/>
        </a:accent4>
        <a:accent5>
          <a:srgbClr val="D2DFE4"/>
        </a:accent5>
        <a:accent6>
          <a:srgbClr val="A689BA"/>
        </a:accent6>
        <a:hlink>
          <a:srgbClr val="8E5732"/>
        </a:hlink>
        <a:folHlink>
          <a:srgbClr val="7B7C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1_Green_Swirls_Template_Segoe</Template>
  <TotalTime>526</TotalTime>
  <Words>417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1_Green_Swirls_Template_Segoe_TP10286742</vt:lpstr>
      <vt:lpstr>White with Courier font for code slides</vt:lpstr>
      <vt:lpstr>family dad</vt:lpstr>
      <vt:lpstr>PowerPoint Presentation</vt:lpstr>
      <vt:lpstr>THE CHALLENGE OF YOUNG ADULT</vt:lpstr>
      <vt:lpstr>A TIME OF TRANSITION</vt:lpstr>
      <vt:lpstr>HOW DO YOU BUILD A GODLY LIFE?</vt:lpstr>
      <vt:lpstr>(1) There are consequences to life</vt:lpstr>
      <vt:lpstr>(2) Life is only ONE trip; no do-overs</vt:lpstr>
      <vt:lpstr>(3) Life is not for the faint of heart</vt:lpstr>
      <vt:lpstr>(4) Faithfulness begins with YOU!</vt:lpstr>
      <vt:lpstr>(5) You are an ETERNAL being</vt:lpstr>
      <vt:lpstr>(6) Building a Godly life is JOY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 OF YOUNG ADULT</dc:title>
  <dc:creator>Kent Heaton</dc:creator>
  <cp:lastModifiedBy>Kent</cp:lastModifiedBy>
  <cp:revision>20</cp:revision>
  <dcterms:created xsi:type="dcterms:W3CDTF">2012-04-27T02:45:12Z</dcterms:created>
  <dcterms:modified xsi:type="dcterms:W3CDTF">2014-03-19T19:30:33Z</dcterms:modified>
</cp:coreProperties>
</file>