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</p:sldMasterIdLst>
  <p:handoutMasterIdLst>
    <p:handoutMasterId r:id="rId19"/>
  </p:handoutMasterIdLst>
  <p:sldIdLst>
    <p:sldId id="256" r:id="rId4"/>
    <p:sldId id="263" r:id="rId5"/>
    <p:sldId id="259" r:id="rId6"/>
    <p:sldId id="257" r:id="rId7"/>
    <p:sldId id="260" r:id="rId8"/>
    <p:sldId id="261" r:id="rId9"/>
    <p:sldId id="264" r:id="rId10"/>
    <p:sldId id="258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7010400" cy="9296400"/>
  <p:embeddedFontLst>
    <p:embeddedFont>
      <p:font typeface="Papyrus" panose="03070502060502030205" pitchFamily="66" charset="0"/>
      <p:regular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FF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ACA37C-7CFC-4DFA-8CC9-9A5B23F4D54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6954E9-A686-4C4B-8426-0EF2122E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FDC1D-5F44-4490-81DE-62735966D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86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42DF3-3CE2-48DA-B447-FAD317CBB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65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14EFB-07FE-4B3E-B0B5-1FFF6AD1B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2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B43EA-5381-4D01-9E65-901F78059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0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04E3C-DF05-4A1C-8C75-4D350ED12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38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9BC-850A-4EF3-943B-08809EEB8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22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F984-CAC6-488A-9917-694A531FA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93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00D64-33E0-407A-8BF6-25E293DB6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86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4C417-0057-41A3-ABAA-6DD1E4097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483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FF194-4E60-4C53-ADEC-D4F898296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59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4338F-58D9-4D3F-9C73-0A1876231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2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B563A-F2A9-4D3E-BA8D-2BA238848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582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67724-D96C-4493-90FC-654B0FD063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878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0BC9-0523-45FA-B1D0-8AC417AE9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048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63206-8EAF-45C6-9A80-F0F425EA3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275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1F8E8-31F0-4440-9933-AB7B69D40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094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69728-42E8-4DE3-80D7-776B01B26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38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03A0C-8043-4BE7-9C18-E98E062A6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679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719F9-96CE-4A66-A234-8A982DC18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324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7BAA4-8488-4A87-A5E6-4C679081D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884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30B1-5EA3-4312-8307-DA7D7BF4D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273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D70DE-B027-49A9-901F-D53A8C57C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47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A08BF-0B0F-4D40-92A7-5E0620DC9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411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D7A6B-EE7E-4572-B914-0ECFF17FE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574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788E0-8223-4FEF-891A-B5B215E19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042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60126-72B4-4C37-BAFE-EBD074AFA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68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001C-3663-4DC1-8287-E8AD6518C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095F7-7416-4FDE-AE83-DE6675489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42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F6863-EC91-4B55-9EB0-1AEE5D06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43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59A88-6144-4264-BA73-7B2DADEBC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3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384C3-81B6-42CF-B2E9-C002438E0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79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95D7-AE9B-45BE-8775-3E1EC0E82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61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4DEEF-C171-4507-96D3-EDB5D70D8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45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3B2761-272B-439B-8C1B-34A721E9193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06" name="Picture 82" descr="christ the king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6350"/>
            <a:ext cx="92075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D6C0B0-9672-4AE6-9E51-01603533FFD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184" name="Picture 88" descr="christ the king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B0A0D8-6120-4743-8EED-04802D43E04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16" name="Picture 56" descr="christ the king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King Is Lord Of Lords</a:t>
            </a:r>
            <a:endParaRPr lang="en-US" b="1" dirty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990601"/>
            <a:ext cx="7467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17:14</a:t>
            </a:r>
          </a:p>
          <a:p>
            <a:r>
              <a:rPr lang="en-US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serve a KING who is          greater than all kings.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7:4-5 </a:t>
            </a:r>
            <a:r>
              <a:rPr lang="en-US" b="1" i="1" dirty="0" smtClean="0">
                <a:solidFill>
                  <a:srgbClr val="0070C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(Pharaoh)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4:17, 32 </a:t>
            </a:r>
            <a:r>
              <a:rPr lang="en-US" b="1" i="1" dirty="0" smtClean="0">
                <a:solidFill>
                  <a:srgbClr val="0070C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(Nebuchadnezzar)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5:23 </a:t>
            </a:r>
            <a:r>
              <a:rPr lang="en-US" b="1" i="1" dirty="0" smtClean="0">
                <a:solidFill>
                  <a:srgbClr val="0070C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(Belshazzar)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12:21-24 </a:t>
            </a:r>
            <a:r>
              <a:rPr lang="en-US" b="1" i="1" dirty="0" smtClean="0">
                <a:solidFill>
                  <a:srgbClr val="0070C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(Herod)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85800"/>
            <a:ext cx="2767548" cy="2078736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8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5276671"/>
            <a:ext cx="49040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2 Chronicles 20:6</a:t>
            </a:r>
          </a:p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1 Chronicles 29:11-12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8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King Is Lord Of Lords</a:t>
            </a:r>
            <a:endParaRPr lang="en-US" b="1" dirty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990601"/>
            <a:ext cx="7467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19:11-16</a:t>
            </a:r>
          </a:p>
          <a:p>
            <a:r>
              <a:rPr lang="en-US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KING has won the final victory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		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20:14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HADES		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20:14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		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20:10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TEARS		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21:4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434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23" y="4267200"/>
            <a:ext cx="2160077" cy="14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King Is Lord Of Lords</a:t>
            </a:r>
            <a:endParaRPr lang="en-US" b="1" dirty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990601"/>
            <a:ext cx="7467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19:11-16</a:t>
            </a:r>
          </a:p>
          <a:p>
            <a:r>
              <a:rPr lang="en-US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KING has won the final victory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			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4:13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		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5:1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	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8:18; 35-39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434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23" y="4267200"/>
            <a:ext cx="2160077" cy="14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41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9908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981200"/>
            <a:ext cx="5029200" cy="4572000"/>
          </a:xfrm>
        </p:spPr>
        <p:txBody>
          <a:bodyPr/>
          <a:lstStyle/>
          <a:p>
            <a:r>
              <a:rPr lang="en-US" sz="2800" b="1" dirty="0"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"Therefore let all the house of Israel know assuredly that God has made this Jesus, whom you crucified, </a:t>
            </a:r>
            <a:r>
              <a:rPr lang="en-US" sz="2800" b="1" i="1" dirty="0">
                <a:solidFill>
                  <a:srgbClr val="002060"/>
                </a:solidFill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Lord and 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r>
              <a:rPr lang="en-US" sz="2800" b="1" i="1" dirty="0">
                <a:solidFill>
                  <a:srgbClr val="002060"/>
                </a:solidFill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Repent</a:t>
            </a:r>
            <a:r>
              <a:rPr lang="en-US" sz="2800" b="1" dirty="0"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let every one of you be baptized in the name of Jesus Christ for the remission of </a:t>
            </a:r>
            <a:r>
              <a:rPr lang="en-US" sz="2800" b="1" dirty="0" smtClean="0"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sins</a:t>
            </a:r>
            <a:r>
              <a:rPr lang="en-US" sz="2800" b="1" dirty="0"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2800" b="1" dirty="0">
              <a:effectLst>
                <a:glow rad="101600">
                  <a:srgbClr val="CCEC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2:36-40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101600">
                    <a:srgbClr val="CCE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7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8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67000"/>
            <a:ext cx="6400800" cy="32766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altLang="en-U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he </a:t>
            </a:r>
            <a:r>
              <a:rPr lang="en-US" alt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who is the blessed and only Sovereign, the King of kings and Lord of </a:t>
            </a:r>
            <a:r>
              <a:rPr lang="en-US" altLang="en-U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lords</a:t>
            </a:r>
            <a:endParaRPr lang="en-US" altLang="en-US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r>
              <a:rPr lang="en-US" altLang="en-US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(1 Timothy 6:15)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67000"/>
            <a:ext cx="6400800" cy="32766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altLang="en-U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for </a:t>
            </a:r>
            <a:r>
              <a:rPr lang="en-US" alt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he is Lord of lords and King of kings, and those with him are called and chosen and </a:t>
            </a:r>
            <a:r>
              <a:rPr lang="en-US" altLang="en-U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faithful</a:t>
            </a:r>
            <a:endParaRPr lang="en-US" altLang="en-US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r>
              <a:rPr lang="en-US" altLang="en-US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(Revelation 17:14)</a:t>
            </a:r>
          </a:p>
        </p:txBody>
      </p:sp>
    </p:spTree>
    <p:extLst>
      <p:ext uri="{BB962C8B-B14F-4D97-AF65-F5344CB8AC3E}">
        <p14:creationId xmlns:p14="http://schemas.microsoft.com/office/powerpoint/2010/main" val="2418374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67000"/>
            <a:ext cx="6400800" cy="32766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alt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On his robe and on his thigh he has a name written, King of kings and Lord of </a:t>
            </a:r>
            <a:r>
              <a:rPr lang="en-US" altLang="en-U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lords </a:t>
            </a:r>
            <a:endParaRPr lang="en-US" altLang="en-US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r>
              <a:rPr lang="en-US" altLang="en-US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(Revelation 19:16)</a:t>
            </a:r>
          </a:p>
        </p:txBody>
      </p:sp>
    </p:spTree>
    <p:extLst>
      <p:ext uri="{BB962C8B-B14F-4D97-AF65-F5344CB8AC3E}">
        <p14:creationId xmlns:p14="http://schemas.microsoft.com/office/powerpoint/2010/main" val="1252196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3900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84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Fight For The King</a:t>
            </a:r>
            <a:endParaRPr lang="en-US" b="1" dirty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990601"/>
            <a:ext cx="7467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6:11-16</a:t>
            </a:r>
          </a:p>
          <a:p>
            <a:r>
              <a:rPr lang="en-US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fight as faithful people of God.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0070C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man of God”</a:t>
            </a:r>
          </a:p>
          <a:p>
            <a:r>
              <a:rPr lang="en-US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fight without earthly desires.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6:6-10; 2 Timothy 2:4</a:t>
            </a:r>
          </a:p>
          <a:p>
            <a:r>
              <a:rPr lang="en-US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live holy lives!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0070C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Righteousness; Godliness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0070C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Faith; Love, Patience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0070C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Gentleness</a:t>
            </a:r>
            <a:endParaRPr lang="en-US" b="1" i="1" dirty="0">
              <a:solidFill>
                <a:srgbClr val="0070C0"/>
              </a:solidFill>
              <a:effectLst>
                <a:glow rad="635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53" y="4191000"/>
            <a:ext cx="2551176" cy="1913382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Fight For The King</a:t>
            </a:r>
            <a:endParaRPr lang="en-US" b="1" dirty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990601"/>
            <a:ext cx="7467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6:11-16</a:t>
            </a:r>
          </a:p>
          <a:p>
            <a:r>
              <a:rPr lang="en-US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live up to our OATH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10:9-10</a:t>
            </a:r>
          </a:p>
          <a:p>
            <a:r>
              <a:rPr lang="en-US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live up to our CONFESSION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6:12-14; John 14:15</a:t>
            </a:r>
          </a:p>
          <a:p>
            <a:r>
              <a:rPr lang="en-US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serve the KING?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6:15-16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0070C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serve to HIS GLORY!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53" y="4191000"/>
            <a:ext cx="2551176" cy="1913382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50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295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Papyrus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Fight For The King</vt:lpstr>
      <vt:lpstr>We Fight For The King</vt:lpstr>
      <vt:lpstr>Our King Is Lord Of Lords</vt:lpstr>
      <vt:lpstr>PowerPoint Presentation</vt:lpstr>
      <vt:lpstr>Our King Is Lord Of Lords</vt:lpstr>
      <vt:lpstr>Our King Is Lord Of Lords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</cp:lastModifiedBy>
  <cp:revision>116</cp:revision>
  <cp:lastPrinted>2014-03-15T13:13:37Z</cp:lastPrinted>
  <dcterms:created xsi:type="dcterms:W3CDTF">2005-04-15T19:25:47Z</dcterms:created>
  <dcterms:modified xsi:type="dcterms:W3CDTF">2014-03-24T14:06:12Z</dcterms:modified>
</cp:coreProperties>
</file>