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896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3507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8763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0908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7175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5389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9291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4922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15409"/>
      </p:ext>
    </p:extLst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825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7051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FD0F-A928-4251-9F07-5CDADCD894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94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944940"/>
            <a:ext cx="20185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the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828800"/>
            <a:ext cx="568617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GOOD</a:t>
            </a:r>
            <a:endParaRPr lang="en-US" sz="13800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4674" y="3124200"/>
            <a:ext cx="437491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DEED</a:t>
            </a:r>
            <a:endParaRPr lang="en-US" sz="13800" i="1" dirty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954733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3182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Minister</cp:lastModifiedBy>
  <cp:revision>4</cp:revision>
  <dcterms:created xsi:type="dcterms:W3CDTF">2013-08-29T15:03:44Z</dcterms:created>
  <dcterms:modified xsi:type="dcterms:W3CDTF">2013-10-04T23:24:21Z</dcterms:modified>
</cp:coreProperties>
</file>