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8962"/>
      </p:ext>
    </p:extLst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23507"/>
      </p:ext>
    </p:extLst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8763"/>
      </p:ext>
    </p:extLst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80908"/>
      </p:ext>
    </p:extLst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77175"/>
      </p:ext>
    </p:extLst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75389"/>
      </p:ext>
    </p:extLst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99291"/>
      </p:ext>
    </p:extLst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4922"/>
      </p:ext>
    </p:extLst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15409"/>
      </p:ext>
    </p:extLst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2825"/>
      </p:ext>
    </p:extLst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7051"/>
      </p:ext>
    </p:extLst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7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1949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914400"/>
            <a:ext cx="36551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GREAT</a:t>
            </a:r>
            <a:endParaRPr lang="en-US" sz="8800" b="1" i="1" dirty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83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1683585"/>
            <a:ext cx="2605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i</a:t>
            </a:r>
            <a:r>
              <a:rPr lang="en-US" sz="72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n the</a:t>
            </a:r>
            <a:endParaRPr lang="en-US" sz="7200" dirty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286000"/>
            <a:ext cx="5857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KINGDOM</a:t>
            </a:r>
            <a:endParaRPr lang="en-US" sz="8800" i="1" dirty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954733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694" y="152400"/>
            <a:ext cx="25506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GREAT</a:t>
            </a:r>
            <a:endParaRPr lang="en-US" sz="6000" b="1" i="1" dirty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83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55156" y="533400"/>
            <a:ext cx="18020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i</a:t>
            </a:r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n the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7252" y="533400"/>
            <a:ext cx="4049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KINGDOM</a:t>
            </a:r>
            <a:endParaRPr lang="en-US" sz="6000" i="1" dirty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5943" y="1988165"/>
            <a:ext cx="6274475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44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Serve the little people</a:t>
            </a:r>
          </a:p>
          <a:p>
            <a:pPr algn="r">
              <a:spcAft>
                <a:spcPts val="1200"/>
              </a:spcAft>
            </a:pPr>
            <a:r>
              <a:rPr lang="en-US" sz="44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Do the small things</a:t>
            </a:r>
          </a:p>
          <a:p>
            <a:pPr algn="r">
              <a:spcAft>
                <a:spcPts val="1200"/>
              </a:spcAft>
            </a:pPr>
            <a:r>
              <a:rPr lang="en-US" sz="44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Make the big sacrifices</a:t>
            </a:r>
            <a:endParaRPr lang="en-US" sz="4400" dirty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876794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0198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</dc:creator>
  <cp:lastModifiedBy>Minister</cp:lastModifiedBy>
  <cp:revision>3</cp:revision>
  <dcterms:created xsi:type="dcterms:W3CDTF">2013-08-29T15:03:44Z</dcterms:created>
  <dcterms:modified xsi:type="dcterms:W3CDTF">2013-10-04T23:24:51Z</dcterms:modified>
</cp:coreProperties>
</file>