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4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8962"/>
      </p:ext>
    </p:extLst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3507"/>
      </p:ext>
    </p:extLst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8763"/>
      </p:ext>
    </p:extLst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0908"/>
      </p:ext>
    </p:extLst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7175"/>
      </p:ext>
    </p:extLst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5389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9291"/>
      </p:ext>
    </p:extLst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4922"/>
      </p:ext>
    </p:extLst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15409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2825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7051"/>
      </p:ext>
    </p:extLst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FD0F-A928-4251-9F07-5CDADCD89430}" type="datetimeFigureOut">
              <a:rPr lang="en-US" smtClean="0"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F12F-D1ED-46A4-9BC6-5970E751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9495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“They got in </a:t>
            </a:r>
            <a:b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this mess themselves.”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09509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“I don’t even know this person.”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633138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6232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828800"/>
            <a:ext cx="668163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13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200400"/>
            <a:ext cx="43364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374491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0198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48480"/>
            <a:ext cx="8305799" cy="53425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8887879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6232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828800"/>
            <a:ext cx="668163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138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200400"/>
            <a:ext cx="43364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9954733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5369" y="2216765"/>
            <a:ext cx="743504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To make Jesus look bad</a:t>
            </a:r>
          </a:p>
          <a:p>
            <a:pPr algn="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To make himself look good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5028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Why did he ask?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876794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“I don’t have enough information.”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1279081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“You can’t </a:t>
            </a:r>
            <a:b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prove I </a:t>
            </a:r>
            <a:b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have to.”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033486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“What if I </a:t>
            </a:r>
            <a:b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the </a:t>
            </a:r>
            <a:b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</a:b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wrong thing?”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297731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“Someone might take advantage of me.”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08651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30540"/>
            <a:ext cx="3211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</a:t>
            </a:r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eeking to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171271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JUSTIFY</a:t>
            </a:r>
            <a:endParaRPr lang="en-US" sz="6000" i="1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7400" y="464403"/>
            <a:ext cx="2263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himself</a:t>
            </a:r>
            <a:endParaRPr lang="en-US" sz="4800" dirty="0">
              <a:solidFill>
                <a:srgbClr val="FFFF00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3766" y="2905542"/>
            <a:ext cx="4746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“I don’t want to be a poor steward.”</a:t>
            </a:r>
            <a:endParaRPr lang="en-US" sz="4400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39334"/>
            <a:ext cx="8547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>
                <a:ln w="28575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tx2">
                      <a:lumMod val="75000"/>
                      <a:alpha val="83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Do you ever justify yourself?</a:t>
            </a:r>
            <a:endParaRPr lang="en-US" sz="4800" i="1" dirty="0">
              <a:ln w="28575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tx2">
                    <a:lumMod val="75000"/>
                    <a:alpha val="83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43230010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141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Minister</cp:lastModifiedBy>
  <cp:revision>13</cp:revision>
  <dcterms:created xsi:type="dcterms:W3CDTF">2013-08-29T15:03:44Z</dcterms:created>
  <dcterms:modified xsi:type="dcterms:W3CDTF">2013-09-14T16:10:00Z</dcterms:modified>
</cp:coreProperties>
</file>