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73" r:id="rId5"/>
    <p:sldId id="278" r:id="rId6"/>
    <p:sldId id="279" r:id="rId7"/>
    <p:sldId id="280" r:id="rId8"/>
    <p:sldId id="277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8962"/>
      </p:ext>
    </p:extLst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3507"/>
      </p:ext>
    </p:extLst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8763"/>
      </p:ext>
    </p:extLst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0908"/>
      </p:ext>
    </p:extLst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7175"/>
      </p:ext>
    </p:extLst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5389"/>
      </p:ext>
    </p:extLst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9291"/>
      </p:ext>
    </p:extLst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4922"/>
      </p:ext>
    </p:extLst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1540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2825"/>
      </p:ext>
    </p:extLst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7051"/>
      </p:ext>
    </p:extLst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FD0F-A928-4251-9F07-5CDADCD89430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7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949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48480"/>
            <a:ext cx="8305799" cy="5342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75"/>
          <a:stretch/>
        </p:blipFill>
        <p:spPr>
          <a:xfrm rot="631433">
            <a:off x="609600" y="381000"/>
            <a:ext cx="2153265" cy="5342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9" r="44688"/>
          <a:stretch/>
        </p:blipFill>
        <p:spPr>
          <a:xfrm rot="21164328">
            <a:off x="2168013" y="1371600"/>
            <a:ext cx="2403987" cy="5342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01" r="22300"/>
          <a:stretch/>
        </p:blipFill>
        <p:spPr>
          <a:xfrm rot="916946">
            <a:off x="4803058" y="381000"/>
            <a:ext cx="1852151" cy="5342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30" r="1"/>
          <a:stretch/>
        </p:blipFill>
        <p:spPr>
          <a:xfrm rot="20968758">
            <a:off x="6603588" y="1187732"/>
            <a:ext cx="1816509" cy="5342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8887879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33400"/>
            <a:ext cx="38026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et the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414552"/>
            <a:ext cx="608692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CHURCH</a:t>
            </a:r>
            <a:endParaRPr lang="en-US" sz="115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1003" y="2590800"/>
            <a:ext cx="38843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</a:t>
            </a:r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ot be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435" y="3548152"/>
            <a:ext cx="84577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BURDENED?</a:t>
            </a:r>
            <a:endParaRPr lang="en-US" sz="115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954733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1689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et the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122238"/>
            <a:ext cx="2650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CHURCH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89848" y="122238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ot be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52400"/>
            <a:ext cx="3639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BURDENED?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2143" y="1295400"/>
            <a:ext cx="75370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While the church is always the people, the people are </a:t>
            </a:r>
            <a:b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not always </a:t>
            </a:r>
            <a:b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the church.</a:t>
            </a:r>
            <a:endParaRPr lang="en-US" sz="5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515258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1689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et the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122238"/>
            <a:ext cx="2650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CHURCH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89848" y="122238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ot be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52400"/>
            <a:ext cx="3639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BURDENED?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2143" y="1295400"/>
            <a:ext cx="75370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Christians have responsibilities that the local church </a:t>
            </a:r>
            <a:b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does not.</a:t>
            </a:r>
            <a:endParaRPr lang="en-US" sz="5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2569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1689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et the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122238"/>
            <a:ext cx="2650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CHURCH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89848" y="122238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ot be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52400"/>
            <a:ext cx="3639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BURDENED?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2143" y="1295400"/>
            <a:ext cx="7537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The local church must stay focused on its purpose.</a:t>
            </a:r>
            <a:endParaRPr lang="en-US" sz="5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8014" y="4154031"/>
            <a:ext cx="71625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40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762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Uphold truth</a:t>
            </a:r>
          </a:p>
          <a:p>
            <a:pPr algn="r">
              <a:spcAft>
                <a:spcPts val="1200"/>
              </a:spcAft>
            </a:pPr>
            <a:r>
              <a:rPr lang="en-US" sz="40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762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Glorify God</a:t>
            </a:r>
          </a:p>
          <a:p>
            <a:pPr algn="r">
              <a:spcAft>
                <a:spcPts val="1200"/>
              </a:spcAft>
            </a:pPr>
            <a:r>
              <a:rPr lang="en-US" sz="40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762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Provide for God’s household</a:t>
            </a:r>
            <a:endParaRPr lang="en-US" sz="4000" dirty="0" smtClean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762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" y="3962400"/>
            <a:ext cx="8686800" cy="2743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Alcoholics Anonymous</a:t>
            </a:r>
          </a:p>
          <a:p>
            <a:pPr marL="1489075" indent="-1489075"/>
            <a:r>
              <a:rPr lang="en-US" sz="2400" b="1" dirty="0" smtClean="0"/>
              <a:t>Tradition 5: Each group has but one primary purpose—to carry its message to the alcoholic that still suffers. </a:t>
            </a:r>
            <a:endParaRPr lang="en-US" sz="2400" b="1" dirty="0"/>
          </a:p>
          <a:p>
            <a:pPr marL="1489075" indent="-1489075"/>
            <a:r>
              <a:rPr lang="en-US" sz="2400" b="1" dirty="0" smtClean="0"/>
              <a:t>Tradition 6: An A.A. group ought never endorse, finance, or lend the A.A. name to any related facility or outside enterprise, lest problems of money, property, and prestige divert us from our primary purpose.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1685080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1689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et the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122238"/>
            <a:ext cx="2650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CHURCH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89848" y="122238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</a:t>
            </a:r>
            <a:r>
              <a:rPr lang="en-US" sz="40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ot be</a:t>
            </a:r>
            <a:endParaRPr lang="en-US" sz="40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52400"/>
            <a:ext cx="3639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BURDENED?</a:t>
            </a:r>
            <a:endParaRPr lang="en-US" sz="4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2143" y="1295400"/>
            <a:ext cx="7537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5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Christians must keep the local church unburdened.</a:t>
            </a:r>
            <a:endParaRPr lang="en-US" sz="5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00852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33400"/>
            <a:ext cx="38026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et the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414552"/>
            <a:ext cx="608692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CHURCH</a:t>
            </a:r>
            <a:endParaRPr lang="en-US" sz="115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1003" y="2590800"/>
            <a:ext cx="38843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n</a:t>
            </a:r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ot be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435" y="3548152"/>
            <a:ext cx="84577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BURDENED?</a:t>
            </a:r>
            <a:endParaRPr lang="en-US" sz="115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3572082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0198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151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Minister</cp:lastModifiedBy>
  <cp:revision>21</cp:revision>
  <dcterms:created xsi:type="dcterms:W3CDTF">2013-08-29T15:03:44Z</dcterms:created>
  <dcterms:modified xsi:type="dcterms:W3CDTF">2013-10-09T15:38:14Z</dcterms:modified>
</cp:coreProperties>
</file>