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3"/>
  </p:notesMasterIdLst>
  <p:sldIdLst>
    <p:sldId id="258" r:id="rId2"/>
    <p:sldId id="256" r:id="rId3"/>
    <p:sldId id="257" r:id="rId4"/>
    <p:sldId id="260" r:id="rId5"/>
    <p:sldId id="259" r:id="rId6"/>
    <p:sldId id="261" r:id="rId7"/>
    <p:sldId id="262" r:id="rId8"/>
    <p:sldId id="263" r:id="rId9"/>
    <p:sldId id="265" r:id="rId10"/>
    <p:sldId id="264"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71"/>
  </p:normalViewPr>
  <p:slideViewPr>
    <p:cSldViewPr snapToGrid="0" snapToObjects="1">
      <p:cViewPr varScale="1">
        <p:scale>
          <a:sx n="91" d="100"/>
          <a:sy n="91" d="100"/>
        </p:scale>
        <p:origin x="84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61BCBA-9F4B-2B48-BEFB-5A0B884D347D}" type="datetimeFigureOut">
              <a:rPr lang="en-US" smtClean="0"/>
              <a:t>6/19/16</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DF15B0-E5BF-464F-98C3-EAD61A0FB71B}" type="slidenum">
              <a:rPr lang="en-US" smtClean="0"/>
              <a:t>‹#›</a:t>
            </a:fld>
            <a:endParaRPr lang="en-US" dirty="0"/>
          </a:p>
        </p:txBody>
      </p:sp>
    </p:spTree>
    <p:extLst>
      <p:ext uri="{BB962C8B-B14F-4D97-AF65-F5344CB8AC3E}">
        <p14:creationId xmlns:p14="http://schemas.microsoft.com/office/powerpoint/2010/main" val="291453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DF15B0-E5BF-464F-98C3-EAD61A0FB71B}" type="slidenum">
              <a:rPr lang="en-US" smtClean="0"/>
              <a:t>3</a:t>
            </a:fld>
            <a:endParaRPr lang="en-US" dirty="0"/>
          </a:p>
        </p:txBody>
      </p:sp>
    </p:spTree>
    <p:extLst>
      <p:ext uri="{BB962C8B-B14F-4D97-AF65-F5344CB8AC3E}">
        <p14:creationId xmlns:p14="http://schemas.microsoft.com/office/powerpoint/2010/main" val="722750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DF15B0-E5BF-464F-98C3-EAD61A0FB71B}" type="slidenum">
              <a:rPr lang="en-US" smtClean="0"/>
              <a:t>6</a:t>
            </a:fld>
            <a:endParaRPr lang="en-US" dirty="0"/>
          </a:p>
        </p:txBody>
      </p:sp>
    </p:spTree>
    <p:extLst>
      <p:ext uri="{BB962C8B-B14F-4D97-AF65-F5344CB8AC3E}">
        <p14:creationId xmlns:p14="http://schemas.microsoft.com/office/powerpoint/2010/main" val="547589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6/19/16</a:t>
            </a:r>
            <a:endParaRPr lang="en-US" dirty="0"/>
          </a:p>
        </p:txBody>
      </p:sp>
      <p:sp>
        <p:nvSpPr>
          <p:cNvPr id="5" name="Footer Placeholder 4"/>
          <p:cNvSpPr>
            <a:spLocks noGrp="1"/>
          </p:cNvSpPr>
          <p:nvPr>
            <p:ph type="ftr" sz="quarter" idx="11"/>
          </p:nvPr>
        </p:nvSpPr>
        <p:spPr/>
        <p:txBody>
          <a:bodyPr/>
          <a:lstStyle/>
          <a:p>
            <a:r>
              <a:rPr lang="en-US" smtClean="0"/>
              <a:t>Choosing the Church of Your Choice --- Fink</a:t>
            </a:r>
            <a:endParaRPr lang="en-US" dirty="0"/>
          </a:p>
        </p:txBody>
      </p:sp>
      <p:sp>
        <p:nvSpPr>
          <p:cNvPr id="6" name="Slide Number Placeholder 5"/>
          <p:cNvSpPr>
            <a:spLocks noGrp="1"/>
          </p:cNvSpPr>
          <p:nvPr>
            <p:ph type="sldNum" sz="quarter" idx="12"/>
          </p:nvPr>
        </p:nvSpPr>
        <p:spPr/>
        <p:txBody>
          <a:bodyPr/>
          <a:lstStyle/>
          <a:p>
            <a:fld id="{D5DA14B0-4D84-1B4A-A338-EFA89C74AE11}" type="slidenum">
              <a:rPr lang="en-US" smtClean="0"/>
              <a:t>‹#›</a:t>
            </a:fld>
            <a:endParaRPr lang="en-US" dirty="0"/>
          </a:p>
        </p:txBody>
      </p:sp>
    </p:spTree>
    <p:extLst>
      <p:ext uri="{BB962C8B-B14F-4D97-AF65-F5344CB8AC3E}">
        <p14:creationId xmlns:p14="http://schemas.microsoft.com/office/powerpoint/2010/main" val="1375582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6/19/16</a:t>
            </a:r>
            <a:endParaRPr lang="en-US" dirty="0"/>
          </a:p>
        </p:txBody>
      </p:sp>
      <p:sp>
        <p:nvSpPr>
          <p:cNvPr id="5" name="Footer Placeholder 4"/>
          <p:cNvSpPr>
            <a:spLocks noGrp="1"/>
          </p:cNvSpPr>
          <p:nvPr>
            <p:ph type="ftr" sz="quarter" idx="11"/>
          </p:nvPr>
        </p:nvSpPr>
        <p:spPr/>
        <p:txBody>
          <a:bodyPr/>
          <a:lstStyle/>
          <a:p>
            <a:r>
              <a:rPr lang="en-US" smtClean="0"/>
              <a:t>Choosing the Church of Your Choice --- Fink</a:t>
            </a:r>
            <a:endParaRPr lang="en-US" dirty="0"/>
          </a:p>
        </p:txBody>
      </p:sp>
      <p:sp>
        <p:nvSpPr>
          <p:cNvPr id="6" name="Slide Number Placeholder 5"/>
          <p:cNvSpPr>
            <a:spLocks noGrp="1"/>
          </p:cNvSpPr>
          <p:nvPr>
            <p:ph type="sldNum" sz="quarter" idx="12"/>
          </p:nvPr>
        </p:nvSpPr>
        <p:spPr/>
        <p:txBody>
          <a:bodyPr/>
          <a:lstStyle/>
          <a:p>
            <a:fld id="{D5DA14B0-4D84-1B4A-A338-EFA89C74AE11}" type="slidenum">
              <a:rPr lang="en-US" smtClean="0"/>
              <a:t>‹#›</a:t>
            </a:fld>
            <a:endParaRPr lang="en-US" dirty="0"/>
          </a:p>
        </p:txBody>
      </p:sp>
    </p:spTree>
    <p:extLst>
      <p:ext uri="{BB962C8B-B14F-4D97-AF65-F5344CB8AC3E}">
        <p14:creationId xmlns:p14="http://schemas.microsoft.com/office/powerpoint/2010/main" val="338396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6/19/16</a:t>
            </a:r>
            <a:endParaRPr lang="en-US" dirty="0"/>
          </a:p>
        </p:txBody>
      </p:sp>
      <p:sp>
        <p:nvSpPr>
          <p:cNvPr id="5" name="Footer Placeholder 4"/>
          <p:cNvSpPr>
            <a:spLocks noGrp="1"/>
          </p:cNvSpPr>
          <p:nvPr>
            <p:ph type="ftr" sz="quarter" idx="11"/>
          </p:nvPr>
        </p:nvSpPr>
        <p:spPr/>
        <p:txBody>
          <a:bodyPr/>
          <a:lstStyle/>
          <a:p>
            <a:r>
              <a:rPr lang="en-US" smtClean="0"/>
              <a:t>Choosing the Church of Your Choice --- Fink</a:t>
            </a:r>
            <a:endParaRPr lang="en-US" dirty="0"/>
          </a:p>
        </p:txBody>
      </p:sp>
      <p:sp>
        <p:nvSpPr>
          <p:cNvPr id="6" name="Slide Number Placeholder 5"/>
          <p:cNvSpPr>
            <a:spLocks noGrp="1"/>
          </p:cNvSpPr>
          <p:nvPr>
            <p:ph type="sldNum" sz="quarter" idx="12"/>
          </p:nvPr>
        </p:nvSpPr>
        <p:spPr/>
        <p:txBody>
          <a:bodyPr/>
          <a:lstStyle/>
          <a:p>
            <a:fld id="{D5DA14B0-4D84-1B4A-A338-EFA89C74AE11}" type="slidenum">
              <a:rPr lang="en-US" smtClean="0"/>
              <a:t>‹#›</a:t>
            </a:fld>
            <a:endParaRPr lang="en-US" dirty="0"/>
          </a:p>
        </p:txBody>
      </p:sp>
    </p:spTree>
    <p:extLst>
      <p:ext uri="{BB962C8B-B14F-4D97-AF65-F5344CB8AC3E}">
        <p14:creationId xmlns:p14="http://schemas.microsoft.com/office/powerpoint/2010/main" val="889967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6/19/16</a:t>
            </a:r>
            <a:endParaRPr lang="en-US" dirty="0"/>
          </a:p>
        </p:txBody>
      </p:sp>
      <p:sp>
        <p:nvSpPr>
          <p:cNvPr id="5" name="Footer Placeholder 4"/>
          <p:cNvSpPr>
            <a:spLocks noGrp="1"/>
          </p:cNvSpPr>
          <p:nvPr>
            <p:ph type="ftr" sz="quarter" idx="11"/>
          </p:nvPr>
        </p:nvSpPr>
        <p:spPr/>
        <p:txBody>
          <a:bodyPr/>
          <a:lstStyle/>
          <a:p>
            <a:r>
              <a:rPr lang="en-US" smtClean="0"/>
              <a:t>Choosing the Church of Your Choice --- Fink</a:t>
            </a:r>
            <a:endParaRPr lang="en-US" dirty="0"/>
          </a:p>
        </p:txBody>
      </p:sp>
      <p:sp>
        <p:nvSpPr>
          <p:cNvPr id="6" name="Slide Number Placeholder 5"/>
          <p:cNvSpPr>
            <a:spLocks noGrp="1"/>
          </p:cNvSpPr>
          <p:nvPr>
            <p:ph type="sldNum" sz="quarter" idx="12"/>
          </p:nvPr>
        </p:nvSpPr>
        <p:spPr/>
        <p:txBody>
          <a:bodyPr/>
          <a:lstStyle/>
          <a:p>
            <a:fld id="{D5DA14B0-4D84-1B4A-A338-EFA89C74AE11}" type="slidenum">
              <a:rPr lang="en-US" smtClean="0"/>
              <a:t>‹#›</a:t>
            </a:fld>
            <a:endParaRPr lang="en-US" dirty="0"/>
          </a:p>
        </p:txBody>
      </p:sp>
    </p:spTree>
    <p:extLst>
      <p:ext uri="{BB962C8B-B14F-4D97-AF65-F5344CB8AC3E}">
        <p14:creationId xmlns:p14="http://schemas.microsoft.com/office/powerpoint/2010/main" val="1489647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6/19/16</a:t>
            </a:r>
            <a:endParaRPr lang="en-US" dirty="0"/>
          </a:p>
        </p:txBody>
      </p:sp>
      <p:sp>
        <p:nvSpPr>
          <p:cNvPr id="5" name="Footer Placeholder 4"/>
          <p:cNvSpPr>
            <a:spLocks noGrp="1"/>
          </p:cNvSpPr>
          <p:nvPr>
            <p:ph type="ftr" sz="quarter" idx="11"/>
          </p:nvPr>
        </p:nvSpPr>
        <p:spPr/>
        <p:txBody>
          <a:bodyPr/>
          <a:lstStyle/>
          <a:p>
            <a:r>
              <a:rPr lang="en-US" smtClean="0"/>
              <a:t>Choosing the Church of Your Choice --- Fink</a:t>
            </a:r>
            <a:endParaRPr lang="en-US" dirty="0"/>
          </a:p>
        </p:txBody>
      </p:sp>
      <p:sp>
        <p:nvSpPr>
          <p:cNvPr id="6" name="Slide Number Placeholder 5"/>
          <p:cNvSpPr>
            <a:spLocks noGrp="1"/>
          </p:cNvSpPr>
          <p:nvPr>
            <p:ph type="sldNum" sz="quarter" idx="12"/>
          </p:nvPr>
        </p:nvSpPr>
        <p:spPr/>
        <p:txBody>
          <a:bodyPr/>
          <a:lstStyle/>
          <a:p>
            <a:fld id="{D5DA14B0-4D84-1B4A-A338-EFA89C74AE11}" type="slidenum">
              <a:rPr lang="en-US" smtClean="0"/>
              <a:t>‹#›</a:t>
            </a:fld>
            <a:endParaRPr lang="en-US" dirty="0"/>
          </a:p>
        </p:txBody>
      </p:sp>
    </p:spTree>
    <p:extLst>
      <p:ext uri="{BB962C8B-B14F-4D97-AF65-F5344CB8AC3E}">
        <p14:creationId xmlns:p14="http://schemas.microsoft.com/office/powerpoint/2010/main" val="1135898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6/19/16</a:t>
            </a:r>
            <a:endParaRPr lang="en-US" dirty="0"/>
          </a:p>
        </p:txBody>
      </p:sp>
      <p:sp>
        <p:nvSpPr>
          <p:cNvPr id="6" name="Footer Placeholder 5"/>
          <p:cNvSpPr>
            <a:spLocks noGrp="1"/>
          </p:cNvSpPr>
          <p:nvPr>
            <p:ph type="ftr" sz="quarter" idx="11"/>
          </p:nvPr>
        </p:nvSpPr>
        <p:spPr/>
        <p:txBody>
          <a:bodyPr/>
          <a:lstStyle/>
          <a:p>
            <a:r>
              <a:rPr lang="en-US" smtClean="0"/>
              <a:t>Choosing the Church of Your Choice --- Fink</a:t>
            </a:r>
            <a:endParaRPr lang="en-US" dirty="0"/>
          </a:p>
        </p:txBody>
      </p:sp>
      <p:sp>
        <p:nvSpPr>
          <p:cNvPr id="7" name="Slide Number Placeholder 6"/>
          <p:cNvSpPr>
            <a:spLocks noGrp="1"/>
          </p:cNvSpPr>
          <p:nvPr>
            <p:ph type="sldNum" sz="quarter" idx="12"/>
          </p:nvPr>
        </p:nvSpPr>
        <p:spPr/>
        <p:txBody>
          <a:bodyPr/>
          <a:lstStyle/>
          <a:p>
            <a:fld id="{D5DA14B0-4D84-1B4A-A338-EFA89C74AE11}" type="slidenum">
              <a:rPr lang="en-US" smtClean="0"/>
              <a:t>‹#›</a:t>
            </a:fld>
            <a:endParaRPr lang="en-US" dirty="0"/>
          </a:p>
        </p:txBody>
      </p:sp>
    </p:spTree>
    <p:extLst>
      <p:ext uri="{BB962C8B-B14F-4D97-AF65-F5344CB8AC3E}">
        <p14:creationId xmlns:p14="http://schemas.microsoft.com/office/powerpoint/2010/main" val="2061867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6/19/16</a:t>
            </a:r>
            <a:endParaRPr lang="en-US" dirty="0"/>
          </a:p>
        </p:txBody>
      </p:sp>
      <p:sp>
        <p:nvSpPr>
          <p:cNvPr id="8" name="Footer Placeholder 7"/>
          <p:cNvSpPr>
            <a:spLocks noGrp="1"/>
          </p:cNvSpPr>
          <p:nvPr>
            <p:ph type="ftr" sz="quarter" idx="11"/>
          </p:nvPr>
        </p:nvSpPr>
        <p:spPr/>
        <p:txBody>
          <a:bodyPr/>
          <a:lstStyle/>
          <a:p>
            <a:r>
              <a:rPr lang="en-US" smtClean="0"/>
              <a:t>Choosing the Church of Your Choice --- Fink</a:t>
            </a:r>
            <a:endParaRPr lang="en-US" dirty="0"/>
          </a:p>
        </p:txBody>
      </p:sp>
      <p:sp>
        <p:nvSpPr>
          <p:cNvPr id="9" name="Slide Number Placeholder 8"/>
          <p:cNvSpPr>
            <a:spLocks noGrp="1"/>
          </p:cNvSpPr>
          <p:nvPr>
            <p:ph type="sldNum" sz="quarter" idx="12"/>
          </p:nvPr>
        </p:nvSpPr>
        <p:spPr/>
        <p:txBody>
          <a:bodyPr/>
          <a:lstStyle/>
          <a:p>
            <a:fld id="{D5DA14B0-4D84-1B4A-A338-EFA89C74AE11}" type="slidenum">
              <a:rPr lang="en-US" smtClean="0"/>
              <a:t>‹#›</a:t>
            </a:fld>
            <a:endParaRPr lang="en-US" dirty="0"/>
          </a:p>
        </p:txBody>
      </p:sp>
    </p:spTree>
    <p:extLst>
      <p:ext uri="{BB962C8B-B14F-4D97-AF65-F5344CB8AC3E}">
        <p14:creationId xmlns:p14="http://schemas.microsoft.com/office/powerpoint/2010/main" val="2006725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6/19/16</a:t>
            </a:r>
            <a:endParaRPr lang="en-US" dirty="0"/>
          </a:p>
        </p:txBody>
      </p:sp>
      <p:sp>
        <p:nvSpPr>
          <p:cNvPr id="4" name="Footer Placeholder 3"/>
          <p:cNvSpPr>
            <a:spLocks noGrp="1"/>
          </p:cNvSpPr>
          <p:nvPr>
            <p:ph type="ftr" sz="quarter" idx="11"/>
          </p:nvPr>
        </p:nvSpPr>
        <p:spPr/>
        <p:txBody>
          <a:bodyPr/>
          <a:lstStyle/>
          <a:p>
            <a:r>
              <a:rPr lang="en-US" smtClean="0"/>
              <a:t>Choosing the Church of Your Choice --- Fink</a:t>
            </a:r>
            <a:endParaRPr lang="en-US" dirty="0"/>
          </a:p>
        </p:txBody>
      </p:sp>
      <p:sp>
        <p:nvSpPr>
          <p:cNvPr id="5" name="Slide Number Placeholder 4"/>
          <p:cNvSpPr>
            <a:spLocks noGrp="1"/>
          </p:cNvSpPr>
          <p:nvPr>
            <p:ph type="sldNum" sz="quarter" idx="12"/>
          </p:nvPr>
        </p:nvSpPr>
        <p:spPr/>
        <p:txBody>
          <a:bodyPr/>
          <a:lstStyle/>
          <a:p>
            <a:fld id="{D5DA14B0-4D84-1B4A-A338-EFA89C74AE11}" type="slidenum">
              <a:rPr lang="en-US" smtClean="0"/>
              <a:t>‹#›</a:t>
            </a:fld>
            <a:endParaRPr lang="en-US" dirty="0"/>
          </a:p>
        </p:txBody>
      </p:sp>
    </p:spTree>
    <p:extLst>
      <p:ext uri="{BB962C8B-B14F-4D97-AF65-F5344CB8AC3E}">
        <p14:creationId xmlns:p14="http://schemas.microsoft.com/office/powerpoint/2010/main" val="812382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6/19/16</a:t>
            </a:r>
            <a:endParaRPr lang="en-US" dirty="0"/>
          </a:p>
        </p:txBody>
      </p:sp>
      <p:sp>
        <p:nvSpPr>
          <p:cNvPr id="3" name="Footer Placeholder 2"/>
          <p:cNvSpPr>
            <a:spLocks noGrp="1"/>
          </p:cNvSpPr>
          <p:nvPr>
            <p:ph type="ftr" sz="quarter" idx="11"/>
          </p:nvPr>
        </p:nvSpPr>
        <p:spPr/>
        <p:txBody>
          <a:bodyPr/>
          <a:lstStyle/>
          <a:p>
            <a:r>
              <a:rPr lang="en-US" smtClean="0"/>
              <a:t>Choosing the Church of Your Choice --- Fink</a:t>
            </a:r>
            <a:endParaRPr lang="en-US" dirty="0"/>
          </a:p>
        </p:txBody>
      </p:sp>
      <p:sp>
        <p:nvSpPr>
          <p:cNvPr id="4" name="Slide Number Placeholder 3"/>
          <p:cNvSpPr>
            <a:spLocks noGrp="1"/>
          </p:cNvSpPr>
          <p:nvPr>
            <p:ph type="sldNum" sz="quarter" idx="12"/>
          </p:nvPr>
        </p:nvSpPr>
        <p:spPr/>
        <p:txBody>
          <a:bodyPr/>
          <a:lstStyle/>
          <a:p>
            <a:fld id="{D5DA14B0-4D84-1B4A-A338-EFA89C74AE11}" type="slidenum">
              <a:rPr lang="en-US" smtClean="0"/>
              <a:t>‹#›</a:t>
            </a:fld>
            <a:endParaRPr lang="en-US" dirty="0"/>
          </a:p>
        </p:txBody>
      </p:sp>
    </p:spTree>
    <p:extLst>
      <p:ext uri="{BB962C8B-B14F-4D97-AF65-F5344CB8AC3E}">
        <p14:creationId xmlns:p14="http://schemas.microsoft.com/office/powerpoint/2010/main" val="8658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6/19/16</a:t>
            </a:r>
            <a:endParaRPr lang="en-US" dirty="0"/>
          </a:p>
        </p:txBody>
      </p:sp>
      <p:sp>
        <p:nvSpPr>
          <p:cNvPr id="6" name="Footer Placeholder 5"/>
          <p:cNvSpPr>
            <a:spLocks noGrp="1"/>
          </p:cNvSpPr>
          <p:nvPr>
            <p:ph type="ftr" sz="quarter" idx="11"/>
          </p:nvPr>
        </p:nvSpPr>
        <p:spPr/>
        <p:txBody>
          <a:bodyPr/>
          <a:lstStyle/>
          <a:p>
            <a:r>
              <a:rPr lang="en-US" smtClean="0"/>
              <a:t>Choosing the Church of Your Choice --- Fink</a:t>
            </a:r>
            <a:endParaRPr lang="en-US" dirty="0"/>
          </a:p>
        </p:txBody>
      </p:sp>
      <p:sp>
        <p:nvSpPr>
          <p:cNvPr id="7" name="Slide Number Placeholder 6"/>
          <p:cNvSpPr>
            <a:spLocks noGrp="1"/>
          </p:cNvSpPr>
          <p:nvPr>
            <p:ph type="sldNum" sz="quarter" idx="12"/>
          </p:nvPr>
        </p:nvSpPr>
        <p:spPr/>
        <p:txBody>
          <a:bodyPr/>
          <a:lstStyle/>
          <a:p>
            <a:fld id="{D5DA14B0-4D84-1B4A-A338-EFA89C74AE11}" type="slidenum">
              <a:rPr lang="en-US" smtClean="0"/>
              <a:t>‹#›</a:t>
            </a:fld>
            <a:endParaRPr lang="en-US" dirty="0"/>
          </a:p>
        </p:txBody>
      </p:sp>
    </p:spTree>
    <p:extLst>
      <p:ext uri="{BB962C8B-B14F-4D97-AF65-F5344CB8AC3E}">
        <p14:creationId xmlns:p14="http://schemas.microsoft.com/office/powerpoint/2010/main" val="1637433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6/19/16</a:t>
            </a:r>
            <a:endParaRPr lang="en-US" dirty="0"/>
          </a:p>
        </p:txBody>
      </p:sp>
      <p:sp>
        <p:nvSpPr>
          <p:cNvPr id="6" name="Footer Placeholder 5"/>
          <p:cNvSpPr>
            <a:spLocks noGrp="1"/>
          </p:cNvSpPr>
          <p:nvPr>
            <p:ph type="ftr" sz="quarter" idx="11"/>
          </p:nvPr>
        </p:nvSpPr>
        <p:spPr/>
        <p:txBody>
          <a:bodyPr/>
          <a:lstStyle/>
          <a:p>
            <a:r>
              <a:rPr lang="en-US" smtClean="0"/>
              <a:t>Choosing the Church of Your Choice --- Fink</a:t>
            </a:r>
            <a:endParaRPr lang="en-US" dirty="0"/>
          </a:p>
        </p:txBody>
      </p:sp>
      <p:sp>
        <p:nvSpPr>
          <p:cNvPr id="7" name="Slide Number Placeholder 6"/>
          <p:cNvSpPr>
            <a:spLocks noGrp="1"/>
          </p:cNvSpPr>
          <p:nvPr>
            <p:ph type="sldNum" sz="quarter" idx="12"/>
          </p:nvPr>
        </p:nvSpPr>
        <p:spPr/>
        <p:txBody>
          <a:bodyPr/>
          <a:lstStyle/>
          <a:p>
            <a:fld id="{D5DA14B0-4D84-1B4A-A338-EFA89C74AE11}" type="slidenum">
              <a:rPr lang="en-US" smtClean="0"/>
              <a:t>‹#›</a:t>
            </a:fld>
            <a:endParaRPr lang="en-US" dirty="0"/>
          </a:p>
        </p:txBody>
      </p:sp>
    </p:spTree>
    <p:extLst>
      <p:ext uri="{BB962C8B-B14F-4D97-AF65-F5344CB8AC3E}">
        <p14:creationId xmlns:p14="http://schemas.microsoft.com/office/powerpoint/2010/main" val="34436882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6/19/16</a:t>
            </a:r>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Choosing the Church of Your Choice --- Fink</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DA14B0-4D84-1B4A-A338-EFA89C74AE11}" type="slidenum">
              <a:rPr lang="en-US" smtClean="0"/>
              <a:t>‹#›</a:t>
            </a:fld>
            <a:endParaRPr lang="en-US" dirty="0"/>
          </a:p>
        </p:txBody>
      </p:sp>
    </p:spTree>
    <p:extLst>
      <p:ext uri="{BB962C8B-B14F-4D97-AF65-F5344CB8AC3E}">
        <p14:creationId xmlns:p14="http://schemas.microsoft.com/office/powerpoint/2010/main" val="1367765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type="pic" idx="4294967295"/>
          </p:nvPr>
        </p:nvPicPr>
        <p:blipFill>
          <a:blip r:embed="rId2">
            <a:extLst>
              <a:ext uri="{28A0092B-C50C-407E-A947-70E740481C1C}">
                <a14:useLocalDpi xmlns:a14="http://schemas.microsoft.com/office/drawing/2010/main" val="0"/>
              </a:ext>
            </a:extLst>
          </a:blip>
          <a:srcRect l="2508" r="2508"/>
          <a:stretch>
            <a:fillRect/>
          </a:stretch>
        </p:blipFill>
        <p:spPr>
          <a:xfrm>
            <a:off x="0" y="0"/>
            <a:ext cx="12313646" cy="6858000"/>
          </a:xfrm>
        </p:spPr>
      </p:pic>
      <p:sp>
        <p:nvSpPr>
          <p:cNvPr id="9" name="Date Placeholder 8"/>
          <p:cNvSpPr>
            <a:spLocks noGrp="1"/>
          </p:cNvSpPr>
          <p:nvPr>
            <p:ph type="dt" sz="half" idx="10"/>
          </p:nvPr>
        </p:nvSpPr>
        <p:spPr/>
        <p:txBody>
          <a:bodyPr/>
          <a:lstStyle/>
          <a:p>
            <a:r>
              <a:rPr lang="en-US" smtClean="0"/>
              <a:t>6/19/16</a:t>
            </a:r>
            <a:endParaRPr lang="en-US" dirty="0"/>
          </a:p>
        </p:txBody>
      </p:sp>
      <p:sp>
        <p:nvSpPr>
          <p:cNvPr id="10" name="Footer Placeholder 9"/>
          <p:cNvSpPr>
            <a:spLocks noGrp="1"/>
          </p:cNvSpPr>
          <p:nvPr>
            <p:ph type="ftr" sz="quarter" idx="11"/>
          </p:nvPr>
        </p:nvSpPr>
        <p:spPr/>
        <p:txBody>
          <a:bodyPr/>
          <a:lstStyle/>
          <a:p>
            <a:r>
              <a:rPr lang="en-US" smtClean="0"/>
              <a:t>Choosing the Church of Your Choice --- Fink</a:t>
            </a:r>
            <a:endParaRPr lang="en-US" dirty="0"/>
          </a:p>
        </p:txBody>
      </p:sp>
      <p:sp>
        <p:nvSpPr>
          <p:cNvPr id="11" name="Slide Number Placeholder 10"/>
          <p:cNvSpPr>
            <a:spLocks noGrp="1"/>
          </p:cNvSpPr>
          <p:nvPr>
            <p:ph type="sldNum" sz="quarter" idx="12"/>
          </p:nvPr>
        </p:nvSpPr>
        <p:spPr/>
        <p:txBody>
          <a:bodyPr/>
          <a:lstStyle/>
          <a:p>
            <a:fld id="{D5DA14B0-4D84-1B4A-A338-EFA89C74AE11}" type="slidenum">
              <a:rPr lang="en-US" smtClean="0"/>
              <a:t>1</a:t>
            </a:fld>
            <a:endParaRPr lang="en-US" dirty="0"/>
          </a:p>
        </p:txBody>
      </p:sp>
    </p:spTree>
    <p:extLst>
      <p:ext uri="{BB962C8B-B14F-4D97-AF65-F5344CB8AC3E}">
        <p14:creationId xmlns:p14="http://schemas.microsoft.com/office/powerpoint/2010/main" val="2495807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6669" y="365125"/>
            <a:ext cx="10628586" cy="927647"/>
          </a:xfrm>
          <a:solidFill>
            <a:schemeClr val="bg1"/>
          </a:solidFill>
        </p:spPr>
        <p:txBody>
          <a:bodyPr/>
          <a:lstStyle/>
          <a:p>
            <a:r>
              <a:rPr lang="en-US" b="1" dirty="0" smtClean="0">
                <a:solidFill>
                  <a:srgbClr val="0070C0"/>
                </a:solidFill>
              </a:rPr>
              <a:t>Conclusion</a:t>
            </a:r>
            <a:endParaRPr lang="en-US" b="1" dirty="0">
              <a:solidFill>
                <a:srgbClr val="0070C0"/>
              </a:solidFill>
            </a:endParaRPr>
          </a:p>
        </p:txBody>
      </p:sp>
      <p:sp>
        <p:nvSpPr>
          <p:cNvPr id="3" name="Content Placeholder 2"/>
          <p:cNvSpPr>
            <a:spLocks noGrp="1"/>
          </p:cNvSpPr>
          <p:nvPr>
            <p:ph idx="1"/>
          </p:nvPr>
        </p:nvSpPr>
        <p:spPr>
          <a:xfrm>
            <a:off x="838200" y="1923393"/>
            <a:ext cx="10515600" cy="4253570"/>
          </a:xfrm>
          <a:solidFill>
            <a:srgbClr val="0070C0"/>
          </a:solidFill>
        </p:spPr>
        <p:txBody>
          <a:bodyPr>
            <a:normAutofit lnSpcReduction="10000"/>
          </a:bodyPr>
          <a:lstStyle/>
          <a:p>
            <a:r>
              <a:rPr lang="en-US" dirty="0" smtClean="0">
                <a:solidFill>
                  <a:schemeClr val="bg1"/>
                </a:solidFill>
              </a:rPr>
              <a:t>“if </a:t>
            </a:r>
            <a:r>
              <a:rPr lang="en-US" dirty="0">
                <a:solidFill>
                  <a:schemeClr val="bg1"/>
                </a:solidFill>
              </a:rPr>
              <a:t>I delay, you may know how one ought to behave in the household of God, which is the church of the living God, a pillar and buttress of the </a:t>
            </a:r>
            <a:r>
              <a:rPr lang="en-US" dirty="0" smtClean="0">
                <a:solidFill>
                  <a:schemeClr val="bg1"/>
                </a:solidFill>
              </a:rPr>
              <a:t>truth” (1 Ti. 3:15)</a:t>
            </a:r>
            <a:br>
              <a:rPr lang="en-US" dirty="0" smtClean="0">
                <a:solidFill>
                  <a:schemeClr val="bg1"/>
                </a:solidFill>
              </a:rPr>
            </a:br>
            <a:endParaRPr lang="en-US" dirty="0" smtClean="0">
              <a:solidFill>
                <a:schemeClr val="bg1"/>
              </a:solidFill>
            </a:endParaRPr>
          </a:p>
          <a:p>
            <a:r>
              <a:rPr lang="en-US" dirty="0">
                <a:solidFill>
                  <a:schemeClr val="bg1"/>
                </a:solidFill>
              </a:rPr>
              <a:t>“Not everyone who says to me, ‘Lord, Lord,’ will enter the kingdom of heaven, but the one who does the will of my Father who is in heaven. </a:t>
            </a:r>
            <a:r>
              <a:rPr lang="en-US" b="1" dirty="0">
                <a:solidFill>
                  <a:schemeClr val="bg1"/>
                </a:solidFill>
              </a:rPr>
              <a:t>22 </a:t>
            </a:r>
            <a:r>
              <a:rPr lang="en-US" dirty="0">
                <a:solidFill>
                  <a:schemeClr val="bg1"/>
                </a:solidFill>
              </a:rPr>
              <a:t>On that day many will say to me, ‘Lord, Lord, did we not prophesy in your name, and cast out demons in your name, and do many mighty works in your name?’ </a:t>
            </a:r>
            <a:r>
              <a:rPr lang="en-US" b="1" dirty="0">
                <a:solidFill>
                  <a:schemeClr val="bg1"/>
                </a:solidFill>
              </a:rPr>
              <a:t>23 </a:t>
            </a:r>
            <a:r>
              <a:rPr lang="en-US" dirty="0">
                <a:solidFill>
                  <a:schemeClr val="bg1"/>
                </a:solidFill>
              </a:rPr>
              <a:t>And then will I declare to them, ‘I never knew you; depart from me, you workers of </a:t>
            </a:r>
            <a:r>
              <a:rPr lang="en-US" dirty="0" smtClean="0">
                <a:solidFill>
                  <a:schemeClr val="bg1"/>
                </a:solidFill>
              </a:rPr>
              <a:t>lawlessness” (Mt. 7:21-23)</a:t>
            </a:r>
            <a:endParaRPr lang="en-US" dirty="0">
              <a:solidFill>
                <a:schemeClr val="bg1"/>
              </a:solidFill>
            </a:endParaRPr>
          </a:p>
        </p:txBody>
      </p:sp>
      <p:sp>
        <p:nvSpPr>
          <p:cNvPr id="4" name="Date Placeholder 3"/>
          <p:cNvSpPr>
            <a:spLocks noGrp="1"/>
          </p:cNvSpPr>
          <p:nvPr>
            <p:ph type="dt" sz="half" idx="10"/>
          </p:nvPr>
        </p:nvSpPr>
        <p:spPr/>
        <p:txBody>
          <a:bodyPr/>
          <a:lstStyle/>
          <a:p>
            <a:r>
              <a:rPr lang="en-US" smtClean="0"/>
              <a:t>6/19/16</a:t>
            </a:r>
            <a:endParaRPr lang="en-US" dirty="0"/>
          </a:p>
        </p:txBody>
      </p:sp>
      <p:sp>
        <p:nvSpPr>
          <p:cNvPr id="5" name="Footer Placeholder 4"/>
          <p:cNvSpPr>
            <a:spLocks noGrp="1"/>
          </p:cNvSpPr>
          <p:nvPr>
            <p:ph type="ftr" sz="quarter" idx="11"/>
          </p:nvPr>
        </p:nvSpPr>
        <p:spPr/>
        <p:txBody>
          <a:bodyPr/>
          <a:lstStyle/>
          <a:p>
            <a:r>
              <a:rPr lang="en-US" smtClean="0"/>
              <a:t>Choosing the Church of Your Choice --- Fink</a:t>
            </a:r>
            <a:endParaRPr lang="en-US" dirty="0"/>
          </a:p>
        </p:txBody>
      </p:sp>
      <p:sp>
        <p:nvSpPr>
          <p:cNvPr id="6" name="Slide Number Placeholder 5"/>
          <p:cNvSpPr>
            <a:spLocks noGrp="1"/>
          </p:cNvSpPr>
          <p:nvPr>
            <p:ph type="sldNum" sz="quarter" idx="12"/>
          </p:nvPr>
        </p:nvSpPr>
        <p:spPr/>
        <p:txBody>
          <a:bodyPr/>
          <a:lstStyle/>
          <a:p>
            <a:fld id="{D5DA14B0-4D84-1B4A-A338-EFA89C74AE11}" type="slidenum">
              <a:rPr lang="en-US" smtClean="0"/>
              <a:t>10</a:t>
            </a:fld>
            <a:endParaRPr lang="en-US" dirty="0"/>
          </a:p>
        </p:txBody>
      </p:sp>
    </p:spTree>
    <p:extLst>
      <p:ext uri="{BB962C8B-B14F-4D97-AF65-F5344CB8AC3E}">
        <p14:creationId xmlns:p14="http://schemas.microsoft.com/office/powerpoint/2010/main" val="1527058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normAutofit/>
          </a:bodyPr>
          <a:lstStyle/>
          <a:p>
            <a:r>
              <a:rPr lang="en-US" sz="4800" dirty="0" smtClean="0">
                <a:latin typeface="Abadi MT Condensed Extra Bold" charset="0"/>
                <a:ea typeface="Abadi MT Condensed Extra Bold" charset="0"/>
                <a:cs typeface="Abadi MT Condensed Extra Bold" charset="0"/>
              </a:rPr>
              <a:t>ATTEND THE CHURCH OF GOD’S CHOICE</a:t>
            </a:r>
            <a:endParaRPr lang="en-US" sz="4800" dirty="0">
              <a:latin typeface="Abadi MT Condensed Extra Bold" charset="0"/>
              <a:ea typeface="Abadi MT Condensed Extra Bold" charset="0"/>
              <a:cs typeface="Abadi MT Condensed Extra Bold" charset="0"/>
            </a:endParaRPr>
          </a:p>
        </p:txBody>
      </p:sp>
      <p:sp>
        <p:nvSpPr>
          <p:cNvPr id="9" name="Subtitle 8"/>
          <p:cNvSpPr>
            <a:spLocks noGrp="1"/>
          </p:cNvSpPr>
          <p:nvPr>
            <p:ph type="subTitle" idx="1"/>
          </p:nvPr>
        </p:nvSpPr>
        <p:spPr>
          <a:xfrm>
            <a:off x="772511" y="3509962"/>
            <a:ext cx="11177752" cy="920147"/>
          </a:xfrm>
          <a:solidFill>
            <a:schemeClr val="bg1"/>
          </a:solidFill>
          <a:ln>
            <a:solidFill>
              <a:schemeClr val="tx1"/>
            </a:solidFill>
          </a:ln>
        </p:spPr>
        <p:txBody>
          <a:bodyPr>
            <a:noAutofit/>
          </a:bodyPr>
          <a:lstStyle/>
          <a:p>
            <a:pPr algn="l"/>
            <a:r>
              <a:rPr lang="en-US" sz="2800" dirty="0" smtClean="0"/>
              <a:t>“Greet </a:t>
            </a:r>
            <a:r>
              <a:rPr lang="en-US" sz="2800" dirty="0"/>
              <a:t>one another with a holy kiss. All the churches of Christ greet you</a:t>
            </a:r>
            <a:r>
              <a:rPr lang="en-US" sz="2800" dirty="0" smtClean="0"/>
              <a:t>.” (Ro. 16:16; cf. Acts 2:47)</a:t>
            </a:r>
            <a:endParaRPr lang="en-US" sz="2800" dirty="0"/>
          </a:p>
        </p:txBody>
      </p:sp>
    </p:spTree>
    <p:extLst>
      <p:ext uri="{BB962C8B-B14F-4D97-AF65-F5344CB8AC3E}">
        <p14:creationId xmlns:p14="http://schemas.microsoft.com/office/powerpoint/2010/main" val="8280081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normAutofit/>
          </a:bodyPr>
          <a:lstStyle/>
          <a:p>
            <a:r>
              <a:rPr lang="en-US" sz="4800" dirty="0" smtClean="0">
                <a:latin typeface="Abadi MT Condensed Extra Bold" charset="0"/>
                <a:ea typeface="Abadi MT Condensed Extra Bold" charset="0"/>
                <a:cs typeface="Abadi MT Condensed Extra Bold" charset="0"/>
              </a:rPr>
              <a:t>CHOOSE </a:t>
            </a:r>
            <a:r>
              <a:rPr lang="en-US" sz="4800" dirty="0" smtClean="0">
                <a:latin typeface="Abadi MT Condensed Extra Bold" charset="0"/>
                <a:ea typeface="Abadi MT Condensed Extra Bold" charset="0"/>
                <a:cs typeface="Abadi MT Condensed Extra Bold" charset="0"/>
              </a:rPr>
              <a:t>THE CHURCH OF YOUR CHOICE</a:t>
            </a:r>
            <a:endParaRPr lang="en-US" sz="4800" dirty="0">
              <a:latin typeface="Abadi MT Condensed Extra Bold" charset="0"/>
              <a:ea typeface="Abadi MT Condensed Extra Bold" charset="0"/>
              <a:cs typeface="Abadi MT Condensed Extra Bold" charset="0"/>
            </a:endParaRPr>
          </a:p>
        </p:txBody>
      </p:sp>
      <p:sp>
        <p:nvSpPr>
          <p:cNvPr id="9" name="Subtitle 8"/>
          <p:cNvSpPr>
            <a:spLocks noGrp="1"/>
          </p:cNvSpPr>
          <p:nvPr>
            <p:ph type="subTitle" idx="1"/>
          </p:nvPr>
        </p:nvSpPr>
        <p:spPr>
          <a:xfrm>
            <a:off x="299545" y="3509963"/>
            <a:ext cx="11650717" cy="2985430"/>
          </a:xfrm>
          <a:solidFill>
            <a:schemeClr val="bg1"/>
          </a:solidFill>
          <a:ln>
            <a:solidFill>
              <a:schemeClr val="tx1"/>
            </a:solidFill>
          </a:ln>
        </p:spPr>
        <p:txBody>
          <a:bodyPr>
            <a:noAutofit/>
          </a:bodyPr>
          <a:lstStyle/>
          <a:p>
            <a:pPr algn="l"/>
            <a:r>
              <a:rPr lang="en-US" sz="2800" b="1" dirty="0"/>
              <a:t>36 </a:t>
            </a:r>
            <a:r>
              <a:rPr lang="en-US" sz="2800" dirty="0"/>
              <a:t>Then Jesus went with them to a place called Gethsemane, and he said to his disciples, “Sit here, while I go over there and pray.” </a:t>
            </a:r>
            <a:r>
              <a:rPr lang="en-US" sz="2800" b="1" dirty="0"/>
              <a:t>37 </a:t>
            </a:r>
            <a:r>
              <a:rPr lang="en-US" sz="2800" dirty="0"/>
              <a:t>And taking with him Peter and the two sons of Zebedee, he began to be sorrowful and troubled. </a:t>
            </a:r>
            <a:r>
              <a:rPr lang="en-US" sz="2800" b="1" dirty="0"/>
              <a:t>38 </a:t>
            </a:r>
            <a:r>
              <a:rPr lang="en-US" sz="2800" dirty="0"/>
              <a:t>Then he said to them, “My soul is very sorrowful, even to death; remain here, and watch with me.” </a:t>
            </a:r>
            <a:r>
              <a:rPr lang="en-US" sz="2800" b="1" dirty="0"/>
              <a:t>39 </a:t>
            </a:r>
            <a:r>
              <a:rPr lang="en-US" sz="2800" dirty="0"/>
              <a:t>And going a little farther he fell on his face and prayed, saying, “My Father, if it be possible, let this cup pass from me; nevertheless, </a:t>
            </a:r>
            <a:r>
              <a:rPr lang="en-US" sz="2800" b="1" dirty="0"/>
              <a:t>not as I will, but as you </a:t>
            </a:r>
            <a:r>
              <a:rPr lang="en-US" sz="2800" b="1" dirty="0" smtClean="0"/>
              <a:t>will</a:t>
            </a:r>
            <a:r>
              <a:rPr lang="en-US" sz="2800" dirty="0" smtClean="0"/>
              <a:t>” (Mt. 26:36-39; cf. Ja. 1:25)</a:t>
            </a:r>
            <a:endParaRPr lang="en-US" sz="2800" dirty="0"/>
          </a:p>
        </p:txBody>
      </p:sp>
    </p:spTree>
    <p:extLst>
      <p:ext uri="{BB962C8B-B14F-4D97-AF65-F5344CB8AC3E}">
        <p14:creationId xmlns:p14="http://schemas.microsoft.com/office/powerpoint/2010/main" val="17556343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24" y="-236483"/>
            <a:ext cx="11227676" cy="1927171"/>
          </a:xfrm>
        </p:spPr>
        <p:txBody>
          <a:bodyPr/>
          <a:lstStyle/>
          <a:p>
            <a:r>
              <a:rPr lang="en-US" dirty="0" smtClean="0">
                <a:latin typeface="Abadi MT Condensed Extra Bold" charset="0"/>
                <a:ea typeface="Abadi MT Condensed Extra Bold" charset="0"/>
                <a:cs typeface="Abadi MT Condensed Extra Bold" charset="0"/>
              </a:rPr>
              <a:t>The right to choose</a:t>
            </a:r>
            <a:r>
              <a:rPr lang="is-IS" dirty="0" smtClean="0">
                <a:latin typeface="Abadi MT Condensed Extra Bold" charset="0"/>
                <a:ea typeface="Abadi MT Condensed Extra Bold" charset="0"/>
                <a:cs typeface="Abadi MT Condensed Extra Bold" charset="0"/>
              </a:rPr>
              <a:t>…</a:t>
            </a:r>
            <a:endParaRPr lang="en-US"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283778" y="1087821"/>
            <a:ext cx="11908222" cy="5770179"/>
          </a:xfrm>
        </p:spPr>
        <p:txBody>
          <a:bodyPr/>
          <a:lstStyle/>
          <a:p>
            <a:r>
              <a:rPr lang="en-US" dirty="0" smtClean="0"/>
              <a:t>“But </a:t>
            </a:r>
            <a:r>
              <a:rPr lang="en-US" dirty="0"/>
              <a:t>the one who looks into the perfect law, the </a:t>
            </a:r>
            <a:r>
              <a:rPr lang="en-US" b="1" dirty="0"/>
              <a:t>law of liberty</a:t>
            </a:r>
            <a:r>
              <a:rPr lang="en-US" dirty="0"/>
              <a:t>, and perseveres, being no hearer who forgets but a doer who acts, he will be blessed in his </a:t>
            </a:r>
            <a:r>
              <a:rPr lang="en-US" dirty="0" smtClean="0"/>
              <a:t>doing” (James 1:25)</a:t>
            </a:r>
          </a:p>
          <a:p>
            <a:endParaRPr lang="en-US" dirty="0"/>
          </a:p>
          <a:p>
            <a:endParaRPr lang="en-US" dirty="0"/>
          </a:p>
        </p:txBody>
      </p:sp>
      <p:sp>
        <p:nvSpPr>
          <p:cNvPr id="4" name="TextBox 3"/>
          <p:cNvSpPr txBox="1"/>
          <p:nvPr/>
        </p:nvSpPr>
        <p:spPr>
          <a:xfrm>
            <a:off x="283778" y="2554014"/>
            <a:ext cx="11477297" cy="2708434"/>
          </a:xfrm>
          <a:prstGeom prst="rect">
            <a:avLst/>
          </a:prstGeom>
          <a:solidFill>
            <a:schemeClr val="bg1"/>
          </a:solidFill>
          <a:ln>
            <a:solidFill>
              <a:schemeClr val="tx1"/>
            </a:solidFill>
          </a:ln>
        </p:spPr>
        <p:txBody>
          <a:bodyPr wrap="square" rtlCol="0">
            <a:spAutoFit/>
          </a:bodyPr>
          <a:lstStyle/>
          <a:p>
            <a:endParaRPr lang="en-US" dirty="0" smtClean="0"/>
          </a:p>
          <a:p>
            <a:pPr marL="285750" indent="-285750">
              <a:buFont typeface="Wingdings" charset="2"/>
              <a:buChar char="Ø"/>
            </a:pPr>
            <a:r>
              <a:rPr lang="en-US" sz="3200" dirty="0" smtClean="0">
                <a:solidFill>
                  <a:srgbClr val="FF0000"/>
                </a:solidFill>
              </a:rPr>
              <a:t>Two words:</a:t>
            </a:r>
          </a:p>
          <a:p>
            <a:pPr marL="800100" lvl="1" indent="-342900">
              <a:buFont typeface="+mj-lt"/>
              <a:buAutoNum type="arabicPeriod"/>
            </a:pPr>
            <a:r>
              <a:rPr lang="en-US" sz="2400" b="1" i="1" dirty="0" smtClean="0"/>
              <a:t>Antiauthoritarianism  - “</a:t>
            </a:r>
            <a:r>
              <a:rPr lang="en-US" sz="2400" dirty="0" smtClean="0"/>
              <a:t>the </a:t>
            </a:r>
            <a:r>
              <a:rPr lang="en-US" sz="2400" dirty="0"/>
              <a:t>rejection of authority in favor of </a:t>
            </a:r>
            <a:r>
              <a:rPr lang="en-US" sz="2400" dirty="0" smtClean="0"/>
              <a:t>autonomy”</a:t>
            </a:r>
            <a:r>
              <a:rPr lang="en-US" sz="2400" dirty="0" smtClean="0">
                <a:effectLst/>
              </a:rPr>
              <a:t>  </a:t>
            </a:r>
          </a:p>
          <a:p>
            <a:pPr marL="800100" lvl="1" indent="-342900">
              <a:buFont typeface="+mj-lt"/>
              <a:buAutoNum type="arabicPeriod"/>
            </a:pPr>
            <a:r>
              <a:rPr lang="en-US" sz="2400" dirty="0" smtClean="0"/>
              <a:t> </a:t>
            </a:r>
            <a:r>
              <a:rPr lang="en-US" sz="2400" b="1" i="1" dirty="0" smtClean="0"/>
              <a:t>Autonomy</a:t>
            </a:r>
            <a:r>
              <a:rPr lang="en-US" sz="2400" dirty="0" smtClean="0"/>
              <a:t> - </a:t>
            </a:r>
            <a:r>
              <a:rPr lang="en-US" sz="2400" dirty="0"/>
              <a:t>The word comes from two Greek words: </a:t>
            </a:r>
            <a:r>
              <a:rPr lang="en-US" sz="2400" b="1" i="1" dirty="0"/>
              <a:t>autos</a:t>
            </a:r>
            <a:r>
              <a:rPr lang="en-US" sz="2400" dirty="0"/>
              <a:t>, meaning “self” and </a:t>
            </a:r>
            <a:r>
              <a:rPr lang="en-US" sz="2400" b="1" i="1" dirty="0"/>
              <a:t>nomos</a:t>
            </a:r>
            <a:r>
              <a:rPr lang="en-US" sz="2400" i="1" dirty="0"/>
              <a:t>, </a:t>
            </a:r>
            <a:r>
              <a:rPr lang="en-US" sz="2400" dirty="0"/>
              <a:t>meaning “law.” </a:t>
            </a:r>
            <a:r>
              <a:rPr lang="en-US" sz="2400" dirty="0" smtClean="0"/>
              <a:t>  In this sense, the enemy of authority.   </a:t>
            </a:r>
            <a:r>
              <a:rPr lang="en-US" sz="2400" dirty="0"/>
              <a:t/>
            </a:r>
            <a:br>
              <a:rPr lang="en-US" sz="2400" dirty="0"/>
            </a:br>
            <a:r>
              <a:rPr lang="en-US" sz="2400" dirty="0" smtClean="0"/>
              <a:t/>
            </a:r>
            <a:br>
              <a:rPr lang="en-US" sz="2400" dirty="0" smtClean="0"/>
            </a:br>
            <a:endParaRPr lang="en-US" sz="2400" dirty="0"/>
          </a:p>
        </p:txBody>
      </p:sp>
      <p:sp>
        <p:nvSpPr>
          <p:cNvPr id="5" name="TextBox 4"/>
          <p:cNvSpPr txBox="1"/>
          <p:nvPr/>
        </p:nvSpPr>
        <p:spPr>
          <a:xfrm>
            <a:off x="472966" y="4524703"/>
            <a:ext cx="11154103" cy="523220"/>
          </a:xfrm>
          <a:prstGeom prst="rect">
            <a:avLst/>
          </a:prstGeom>
          <a:solidFill>
            <a:srgbClr val="0070C0"/>
          </a:solidFill>
          <a:ln>
            <a:solidFill>
              <a:schemeClr val="bg1"/>
            </a:solidFill>
          </a:ln>
        </p:spPr>
        <p:txBody>
          <a:bodyPr wrap="square" rtlCol="0">
            <a:spAutoFit/>
          </a:bodyPr>
          <a:lstStyle/>
          <a:p>
            <a:r>
              <a:rPr lang="en-US" sz="2800" dirty="0" smtClean="0">
                <a:solidFill>
                  <a:schemeClr val="bg1"/>
                </a:solidFill>
                <a:latin typeface="Abadi MT Condensed Extra Bold" charset="0"/>
                <a:ea typeface="Abadi MT Condensed Extra Bold" charset="0"/>
                <a:cs typeface="Abadi MT Condensed Extra Bold" charset="0"/>
              </a:rPr>
              <a:t>It has to do with having law unto oneself that equates to the word freedom</a:t>
            </a:r>
            <a:endParaRPr lang="en-US" sz="2800" dirty="0">
              <a:solidFill>
                <a:schemeClr val="bg1"/>
              </a:solidFill>
              <a:latin typeface="Abadi MT Condensed Extra Bold" charset="0"/>
              <a:ea typeface="Abadi MT Condensed Extra Bold" charset="0"/>
              <a:cs typeface="Abadi MT Condensed Extra Bold" charset="0"/>
            </a:endParaRPr>
          </a:p>
        </p:txBody>
      </p:sp>
      <p:sp>
        <p:nvSpPr>
          <p:cNvPr id="6" name="Date Placeholder 5"/>
          <p:cNvSpPr>
            <a:spLocks noGrp="1"/>
          </p:cNvSpPr>
          <p:nvPr>
            <p:ph type="dt" sz="half" idx="10"/>
          </p:nvPr>
        </p:nvSpPr>
        <p:spPr/>
        <p:txBody>
          <a:bodyPr/>
          <a:lstStyle/>
          <a:p>
            <a:r>
              <a:rPr lang="en-US" smtClean="0"/>
              <a:t>6/19/16</a:t>
            </a:r>
            <a:endParaRPr lang="en-US" dirty="0"/>
          </a:p>
        </p:txBody>
      </p:sp>
      <p:sp>
        <p:nvSpPr>
          <p:cNvPr id="7" name="Footer Placeholder 6"/>
          <p:cNvSpPr>
            <a:spLocks noGrp="1"/>
          </p:cNvSpPr>
          <p:nvPr>
            <p:ph type="ftr" sz="quarter" idx="11"/>
          </p:nvPr>
        </p:nvSpPr>
        <p:spPr/>
        <p:txBody>
          <a:bodyPr/>
          <a:lstStyle/>
          <a:p>
            <a:r>
              <a:rPr lang="en-US" smtClean="0"/>
              <a:t>Choosing the Church of Your Choice --- Fink</a:t>
            </a:r>
            <a:endParaRPr lang="en-US" dirty="0"/>
          </a:p>
        </p:txBody>
      </p:sp>
      <p:sp>
        <p:nvSpPr>
          <p:cNvPr id="8" name="Slide Number Placeholder 7"/>
          <p:cNvSpPr>
            <a:spLocks noGrp="1"/>
          </p:cNvSpPr>
          <p:nvPr>
            <p:ph type="sldNum" sz="quarter" idx="12"/>
          </p:nvPr>
        </p:nvSpPr>
        <p:spPr/>
        <p:txBody>
          <a:bodyPr/>
          <a:lstStyle/>
          <a:p>
            <a:fld id="{D5DA14B0-4D84-1B4A-A338-EFA89C74AE11}" type="slidenum">
              <a:rPr lang="en-US" smtClean="0"/>
              <a:t>3</a:t>
            </a:fld>
            <a:endParaRPr lang="en-US" dirty="0"/>
          </a:p>
        </p:txBody>
      </p:sp>
    </p:spTree>
    <p:extLst>
      <p:ext uri="{BB962C8B-B14F-4D97-AF65-F5344CB8AC3E}">
        <p14:creationId xmlns:p14="http://schemas.microsoft.com/office/powerpoint/2010/main" val="13093797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186" y="189187"/>
            <a:ext cx="11887200" cy="1024758"/>
          </a:xfrm>
          <a:solidFill>
            <a:schemeClr val="bg1"/>
          </a:solidFill>
          <a:ln>
            <a:solidFill>
              <a:srgbClr val="0070C0"/>
            </a:solidFill>
          </a:ln>
        </p:spPr>
        <p:txBody>
          <a:bodyPr>
            <a:normAutofit/>
          </a:bodyPr>
          <a:lstStyle/>
          <a:p>
            <a:pPr marL="857250" indent="-857250">
              <a:buFont typeface="+mj-lt"/>
              <a:buAutoNum type="romanUcPeriod" startAt="2"/>
            </a:pPr>
            <a:r>
              <a:rPr lang="en-US" sz="3600" b="1" dirty="0" smtClean="0">
                <a:solidFill>
                  <a:srgbClr val="0070C0"/>
                </a:solidFill>
                <a:latin typeface="Abadi MT Condensed Extra Bold" charset="0"/>
                <a:ea typeface="Abadi MT Condensed Extra Bold" charset="0"/>
                <a:cs typeface="Abadi MT Condensed Extra Bold" charset="0"/>
              </a:rPr>
              <a:t>Did Abel offer the sacrifice of his choice?</a:t>
            </a:r>
            <a:endParaRPr lang="en-US" sz="3600" b="1" dirty="0">
              <a:solidFill>
                <a:srgbClr val="0070C0"/>
              </a:solidFill>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189186" y="1317346"/>
            <a:ext cx="11887200" cy="5171090"/>
          </a:xfrm>
          <a:solidFill>
            <a:srgbClr val="0070C0"/>
          </a:solidFill>
          <a:ln w="76200">
            <a:solidFill>
              <a:schemeClr val="bg1"/>
            </a:solidFill>
          </a:ln>
        </p:spPr>
        <p:txBody>
          <a:bodyPr/>
          <a:lstStyle/>
          <a:p>
            <a:pPr marL="0" indent="0">
              <a:buNone/>
            </a:pPr>
            <a:r>
              <a:rPr lang="en-US" dirty="0" smtClean="0">
                <a:solidFill>
                  <a:schemeClr val="bg1"/>
                </a:solidFill>
              </a:rPr>
              <a:t>“Now </a:t>
            </a:r>
            <a:r>
              <a:rPr lang="en-US" dirty="0">
                <a:solidFill>
                  <a:schemeClr val="bg1"/>
                </a:solidFill>
              </a:rPr>
              <a:t>Adam knew Eve his wife, and she conceived and bore Cain, saying, “I have gotten a man with the help of the Lord.” </a:t>
            </a:r>
            <a:r>
              <a:rPr lang="en-US" b="1" dirty="0">
                <a:solidFill>
                  <a:schemeClr val="bg1"/>
                </a:solidFill>
              </a:rPr>
              <a:t>2 </a:t>
            </a:r>
            <a:r>
              <a:rPr lang="en-US" dirty="0">
                <a:solidFill>
                  <a:schemeClr val="bg1"/>
                </a:solidFill>
              </a:rPr>
              <a:t>And again, she bore his brother Abel. Now Abel was a keeper of sheep, and Cain a worker of the ground. </a:t>
            </a:r>
            <a:r>
              <a:rPr lang="en-US" b="1" dirty="0">
                <a:solidFill>
                  <a:schemeClr val="bg1"/>
                </a:solidFill>
              </a:rPr>
              <a:t>3 </a:t>
            </a:r>
            <a:r>
              <a:rPr lang="en-US" dirty="0">
                <a:solidFill>
                  <a:schemeClr val="bg1"/>
                </a:solidFill>
              </a:rPr>
              <a:t>In the course of time Cain brought to the Lord an offering of the fruit of the ground, </a:t>
            </a:r>
            <a:r>
              <a:rPr lang="en-US" b="1" dirty="0">
                <a:solidFill>
                  <a:schemeClr val="bg1"/>
                </a:solidFill>
              </a:rPr>
              <a:t>4 </a:t>
            </a:r>
            <a:r>
              <a:rPr lang="en-US" dirty="0">
                <a:solidFill>
                  <a:schemeClr val="bg1"/>
                </a:solidFill>
              </a:rPr>
              <a:t>and Abel also brought of the firstborn of his flock and of their fat portions. And the </a:t>
            </a:r>
            <a:r>
              <a:rPr lang="en-US" b="1" dirty="0">
                <a:solidFill>
                  <a:schemeClr val="bg1"/>
                </a:solidFill>
              </a:rPr>
              <a:t>Lord had regard for Abel</a:t>
            </a:r>
            <a:r>
              <a:rPr lang="en-US" dirty="0">
                <a:solidFill>
                  <a:schemeClr val="bg1"/>
                </a:solidFill>
              </a:rPr>
              <a:t> and his offering, </a:t>
            </a:r>
            <a:r>
              <a:rPr lang="en-US" b="1" dirty="0">
                <a:solidFill>
                  <a:schemeClr val="bg1"/>
                </a:solidFill>
              </a:rPr>
              <a:t>5 </a:t>
            </a:r>
            <a:r>
              <a:rPr lang="en-US" dirty="0">
                <a:solidFill>
                  <a:schemeClr val="bg1"/>
                </a:solidFill>
              </a:rPr>
              <a:t>but for Cain and his offering he had no regard. So Cain was very angry, and his face </a:t>
            </a:r>
            <a:r>
              <a:rPr lang="en-US" dirty="0" smtClean="0">
                <a:solidFill>
                  <a:schemeClr val="bg1"/>
                </a:solidFill>
              </a:rPr>
              <a:t>fell” (Gen. 4:1-5)</a:t>
            </a:r>
          </a:p>
        </p:txBody>
      </p:sp>
      <p:sp>
        <p:nvSpPr>
          <p:cNvPr id="4" name="TextBox 3"/>
          <p:cNvSpPr txBox="1"/>
          <p:nvPr/>
        </p:nvSpPr>
        <p:spPr>
          <a:xfrm rot="20362796">
            <a:off x="575128" y="4785184"/>
            <a:ext cx="3090668" cy="954107"/>
          </a:xfrm>
          <a:prstGeom prst="rect">
            <a:avLst/>
          </a:prstGeom>
          <a:solidFill>
            <a:schemeClr val="bg1"/>
          </a:solidFill>
        </p:spPr>
        <p:txBody>
          <a:bodyPr wrap="square" rtlCol="0">
            <a:spAutoFit/>
          </a:bodyPr>
          <a:lstStyle/>
          <a:p>
            <a:r>
              <a:rPr lang="en-US" sz="2800" dirty="0" smtClean="0"/>
              <a:t>Why was Cain’s sacrifice rejected?  </a:t>
            </a:r>
            <a:endParaRPr lang="en-US" sz="2800" dirty="0"/>
          </a:p>
        </p:txBody>
      </p:sp>
      <p:sp>
        <p:nvSpPr>
          <p:cNvPr id="5" name="TextBox 4"/>
          <p:cNvSpPr txBox="1"/>
          <p:nvPr/>
        </p:nvSpPr>
        <p:spPr>
          <a:xfrm>
            <a:off x="4193628" y="4271526"/>
            <a:ext cx="7479924" cy="2092881"/>
          </a:xfrm>
          <a:prstGeom prst="rect">
            <a:avLst/>
          </a:prstGeom>
          <a:noFill/>
          <a:ln w="76200">
            <a:solidFill>
              <a:schemeClr val="bg1"/>
            </a:solidFill>
          </a:ln>
        </p:spPr>
        <p:txBody>
          <a:bodyPr wrap="square" rtlCol="0">
            <a:spAutoFit/>
          </a:bodyPr>
          <a:lstStyle/>
          <a:p>
            <a:r>
              <a:rPr lang="en-US" sz="2400" dirty="0" smtClean="0">
                <a:solidFill>
                  <a:schemeClr val="bg1"/>
                </a:solidFill>
              </a:rPr>
              <a:t>“</a:t>
            </a:r>
            <a:r>
              <a:rPr lang="en-US" sz="2600" dirty="0" smtClean="0">
                <a:solidFill>
                  <a:schemeClr val="bg1"/>
                </a:solidFill>
              </a:rPr>
              <a:t>By </a:t>
            </a:r>
            <a:r>
              <a:rPr lang="en-US" sz="2600" dirty="0">
                <a:solidFill>
                  <a:schemeClr val="bg1"/>
                </a:solidFill>
              </a:rPr>
              <a:t>faith Abel </a:t>
            </a:r>
            <a:r>
              <a:rPr lang="en-US" sz="2600" b="1" dirty="0">
                <a:solidFill>
                  <a:schemeClr val="bg1"/>
                </a:solidFill>
              </a:rPr>
              <a:t>offered to God a more acceptable sacrifice</a:t>
            </a:r>
            <a:r>
              <a:rPr lang="en-US" sz="2600" dirty="0">
                <a:solidFill>
                  <a:schemeClr val="bg1"/>
                </a:solidFill>
              </a:rPr>
              <a:t> than Cain, through which he was commended as righteous, God commending him by accepting his gifts. And through his faith, though he died, he still </a:t>
            </a:r>
            <a:r>
              <a:rPr lang="en-US" sz="2600" dirty="0" smtClean="0">
                <a:solidFill>
                  <a:schemeClr val="bg1"/>
                </a:solidFill>
              </a:rPr>
              <a:t>speaks” (Heb. 11:4)</a:t>
            </a:r>
            <a:endParaRPr lang="en-US" sz="2600" dirty="0">
              <a:solidFill>
                <a:schemeClr val="bg1"/>
              </a:solidFill>
            </a:endParaRPr>
          </a:p>
        </p:txBody>
      </p:sp>
      <p:sp>
        <p:nvSpPr>
          <p:cNvPr id="7" name="Date Placeholder 6"/>
          <p:cNvSpPr>
            <a:spLocks noGrp="1"/>
          </p:cNvSpPr>
          <p:nvPr>
            <p:ph type="dt" sz="half" idx="10"/>
          </p:nvPr>
        </p:nvSpPr>
        <p:spPr/>
        <p:txBody>
          <a:bodyPr/>
          <a:lstStyle/>
          <a:p>
            <a:r>
              <a:rPr lang="en-US" smtClean="0"/>
              <a:t>6/19/16</a:t>
            </a:r>
            <a:endParaRPr lang="en-US" dirty="0"/>
          </a:p>
        </p:txBody>
      </p:sp>
      <p:sp>
        <p:nvSpPr>
          <p:cNvPr id="8" name="Footer Placeholder 7"/>
          <p:cNvSpPr>
            <a:spLocks noGrp="1"/>
          </p:cNvSpPr>
          <p:nvPr>
            <p:ph type="ftr" sz="quarter" idx="11"/>
          </p:nvPr>
        </p:nvSpPr>
        <p:spPr/>
        <p:txBody>
          <a:bodyPr/>
          <a:lstStyle/>
          <a:p>
            <a:r>
              <a:rPr lang="en-US" smtClean="0"/>
              <a:t>Choosing the Church of Your Choice --- Fink</a:t>
            </a:r>
            <a:endParaRPr lang="en-US" dirty="0"/>
          </a:p>
        </p:txBody>
      </p:sp>
      <p:sp>
        <p:nvSpPr>
          <p:cNvPr id="9" name="Slide Number Placeholder 8"/>
          <p:cNvSpPr>
            <a:spLocks noGrp="1"/>
          </p:cNvSpPr>
          <p:nvPr>
            <p:ph type="sldNum" sz="quarter" idx="12"/>
          </p:nvPr>
        </p:nvSpPr>
        <p:spPr/>
        <p:txBody>
          <a:bodyPr/>
          <a:lstStyle/>
          <a:p>
            <a:fld id="{D5DA14B0-4D84-1B4A-A338-EFA89C74AE11}" type="slidenum">
              <a:rPr lang="en-US" smtClean="0"/>
              <a:t>4</a:t>
            </a:fld>
            <a:endParaRPr lang="en-US" dirty="0"/>
          </a:p>
        </p:txBody>
      </p:sp>
    </p:spTree>
    <p:extLst>
      <p:ext uri="{BB962C8B-B14F-4D97-AF65-F5344CB8AC3E}">
        <p14:creationId xmlns:p14="http://schemas.microsoft.com/office/powerpoint/2010/main" val="2022295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186" y="44809"/>
            <a:ext cx="11887200" cy="1481958"/>
          </a:xfrm>
          <a:solidFill>
            <a:schemeClr val="bg1"/>
          </a:solidFill>
          <a:ln>
            <a:solidFill>
              <a:srgbClr val="0070C0"/>
            </a:solidFill>
          </a:ln>
        </p:spPr>
        <p:txBody>
          <a:bodyPr>
            <a:normAutofit/>
          </a:bodyPr>
          <a:lstStyle/>
          <a:p>
            <a:pPr marL="571500" indent="-571500">
              <a:buFont typeface="+mj-lt"/>
              <a:buAutoNum type="romanUcPeriod"/>
            </a:pPr>
            <a:r>
              <a:rPr lang="en-US" sz="3600" dirty="0" smtClean="0">
                <a:solidFill>
                  <a:srgbClr val="0070C0"/>
                </a:solidFill>
                <a:latin typeface="Abadi MT Condensed Extra Bold" charset="0"/>
                <a:ea typeface="Abadi MT Condensed Extra Bold" charset="0"/>
                <a:cs typeface="Abadi MT Condensed Extra Bold" charset="0"/>
              </a:rPr>
              <a:t>Did Noah use the wood of his choice?</a:t>
            </a:r>
            <a:r>
              <a:rPr lang="en-US" sz="3600" dirty="0" smtClean="0">
                <a:solidFill>
                  <a:srgbClr val="0070C0"/>
                </a:solidFill>
              </a:rPr>
              <a:t/>
            </a:r>
            <a:br>
              <a:rPr lang="en-US" sz="3600" dirty="0" smtClean="0">
                <a:solidFill>
                  <a:srgbClr val="0070C0"/>
                </a:solidFill>
              </a:rPr>
            </a:br>
            <a:endParaRPr lang="en-US" sz="3600" dirty="0" smtClean="0">
              <a:solidFill>
                <a:srgbClr val="0070C0"/>
              </a:solidFill>
            </a:endParaRPr>
          </a:p>
        </p:txBody>
      </p:sp>
      <p:sp>
        <p:nvSpPr>
          <p:cNvPr id="3" name="Content Placeholder 2"/>
          <p:cNvSpPr>
            <a:spLocks noGrp="1"/>
          </p:cNvSpPr>
          <p:nvPr>
            <p:ph idx="1"/>
          </p:nvPr>
        </p:nvSpPr>
        <p:spPr>
          <a:xfrm>
            <a:off x="189186" y="1626695"/>
            <a:ext cx="11887200" cy="4729655"/>
          </a:xfrm>
          <a:solidFill>
            <a:srgbClr val="0070C0"/>
          </a:solidFill>
          <a:ln w="76200">
            <a:solidFill>
              <a:schemeClr val="bg1"/>
            </a:solidFill>
          </a:ln>
        </p:spPr>
        <p:txBody>
          <a:bodyPr/>
          <a:lstStyle/>
          <a:p>
            <a:pPr marL="0" indent="0">
              <a:buNone/>
            </a:pPr>
            <a:r>
              <a:rPr lang="en-US" dirty="0" smtClean="0">
                <a:solidFill>
                  <a:schemeClr val="bg1"/>
                </a:solidFill>
              </a:rPr>
              <a:t>“</a:t>
            </a:r>
            <a:r>
              <a:rPr lang="en-US" b="1" dirty="0">
                <a:solidFill>
                  <a:schemeClr val="bg1"/>
                </a:solidFill>
              </a:rPr>
              <a:t> </a:t>
            </a:r>
            <a:r>
              <a:rPr lang="en-US" dirty="0">
                <a:solidFill>
                  <a:schemeClr val="bg1"/>
                </a:solidFill>
              </a:rPr>
              <a:t>And God said to Noah, “I have determined to make an end of all flesh, for the earth is filled with violence through them. Behold, I will destroy them with the earth. </a:t>
            </a:r>
            <a:r>
              <a:rPr lang="en-US" b="1" dirty="0">
                <a:solidFill>
                  <a:schemeClr val="bg1"/>
                </a:solidFill>
              </a:rPr>
              <a:t>14 </a:t>
            </a:r>
            <a:r>
              <a:rPr lang="en-US" dirty="0">
                <a:solidFill>
                  <a:schemeClr val="bg1"/>
                </a:solidFill>
              </a:rPr>
              <a:t>Make yourself an ark of </a:t>
            </a:r>
            <a:r>
              <a:rPr lang="en-US" b="1" dirty="0">
                <a:solidFill>
                  <a:schemeClr val="bg1"/>
                </a:solidFill>
              </a:rPr>
              <a:t>gopher wood. </a:t>
            </a:r>
            <a:r>
              <a:rPr lang="en-US" dirty="0">
                <a:solidFill>
                  <a:schemeClr val="bg1"/>
                </a:solidFill>
              </a:rPr>
              <a:t>Make rooms in the ark, and cover it </a:t>
            </a:r>
            <a:r>
              <a:rPr lang="en-US" dirty="0" smtClean="0">
                <a:solidFill>
                  <a:schemeClr val="bg1"/>
                </a:solidFill>
              </a:rPr>
              <a:t>inside </a:t>
            </a:r>
            <a:r>
              <a:rPr lang="en-US" dirty="0">
                <a:solidFill>
                  <a:schemeClr val="bg1"/>
                </a:solidFill>
              </a:rPr>
              <a:t>and out with </a:t>
            </a:r>
            <a:r>
              <a:rPr lang="en-US" dirty="0" smtClean="0">
                <a:solidFill>
                  <a:schemeClr val="bg1"/>
                </a:solidFill>
              </a:rPr>
              <a:t>pitch” (Gen. 6:13-14)</a:t>
            </a:r>
          </a:p>
        </p:txBody>
      </p:sp>
      <p:sp>
        <p:nvSpPr>
          <p:cNvPr id="4" name="TextBox 3"/>
          <p:cNvSpPr txBox="1"/>
          <p:nvPr/>
        </p:nvSpPr>
        <p:spPr>
          <a:xfrm rot="10800000" flipV="1">
            <a:off x="898633" y="3962123"/>
            <a:ext cx="10342180" cy="1815882"/>
          </a:xfrm>
          <a:prstGeom prst="rect">
            <a:avLst/>
          </a:prstGeom>
          <a:solidFill>
            <a:schemeClr val="bg1"/>
          </a:solidFill>
          <a:ln w="76200">
            <a:solidFill>
              <a:srgbClr val="0070C0"/>
            </a:solidFill>
          </a:ln>
        </p:spPr>
        <p:txBody>
          <a:bodyPr wrap="square" rtlCol="0">
            <a:spAutoFit/>
          </a:bodyPr>
          <a:lstStyle/>
          <a:p>
            <a:r>
              <a:rPr lang="en-US" sz="2800" dirty="0" smtClean="0">
                <a:solidFill>
                  <a:srgbClr val="0070C0"/>
                </a:solidFill>
              </a:rPr>
              <a:t>“By </a:t>
            </a:r>
            <a:r>
              <a:rPr lang="en-US" sz="2800" dirty="0">
                <a:solidFill>
                  <a:srgbClr val="0070C0"/>
                </a:solidFill>
              </a:rPr>
              <a:t>faith Noah, being warned by God concerning events as yet unseen, in reverent fear constructed an ark for the saving of his household. By this he condemned the world and became an heir of the righteousness that comes by </a:t>
            </a:r>
            <a:r>
              <a:rPr lang="en-US" sz="2800" dirty="0" smtClean="0">
                <a:solidFill>
                  <a:srgbClr val="0070C0"/>
                </a:solidFill>
              </a:rPr>
              <a:t>faith” (Heb. 11:7)</a:t>
            </a:r>
            <a:endParaRPr lang="en-US" sz="2800" dirty="0">
              <a:solidFill>
                <a:srgbClr val="0070C0"/>
              </a:solidFill>
            </a:endParaRPr>
          </a:p>
        </p:txBody>
      </p:sp>
      <p:sp>
        <p:nvSpPr>
          <p:cNvPr id="5" name="Date Placeholder 4"/>
          <p:cNvSpPr>
            <a:spLocks noGrp="1"/>
          </p:cNvSpPr>
          <p:nvPr>
            <p:ph type="dt" sz="half" idx="10"/>
          </p:nvPr>
        </p:nvSpPr>
        <p:spPr/>
        <p:txBody>
          <a:bodyPr/>
          <a:lstStyle/>
          <a:p>
            <a:r>
              <a:rPr lang="en-US" smtClean="0"/>
              <a:t>6/19/16</a:t>
            </a:r>
            <a:endParaRPr lang="en-US" dirty="0"/>
          </a:p>
        </p:txBody>
      </p:sp>
      <p:sp>
        <p:nvSpPr>
          <p:cNvPr id="6" name="Footer Placeholder 5"/>
          <p:cNvSpPr>
            <a:spLocks noGrp="1"/>
          </p:cNvSpPr>
          <p:nvPr>
            <p:ph type="ftr" sz="quarter" idx="11"/>
          </p:nvPr>
        </p:nvSpPr>
        <p:spPr/>
        <p:txBody>
          <a:bodyPr/>
          <a:lstStyle/>
          <a:p>
            <a:r>
              <a:rPr lang="en-US" smtClean="0"/>
              <a:t>Choosing the Church of Your Choice --- Fink</a:t>
            </a:r>
            <a:endParaRPr lang="en-US" dirty="0"/>
          </a:p>
        </p:txBody>
      </p:sp>
      <p:sp>
        <p:nvSpPr>
          <p:cNvPr id="7" name="Slide Number Placeholder 6"/>
          <p:cNvSpPr>
            <a:spLocks noGrp="1"/>
          </p:cNvSpPr>
          <p:nvPr>
            <p:ph type="sldNum" sz="quarter" idx="12"/>
          </p:nvPr>
        </p:nvSpPr>
        <p:spPr/>
        <p:txBody>
          <a:bodyPr/>
          <a:lstStyle/>
          <a:p>
            <a:fld id="{D5DA14B0-4D84-1B4A-A338-EFA89C74AE11}" type="slidenum">
              <a:rPr lang="en-US" smtClean="0"/>
              <a:t>5</a:t>
            </a:fld>
            <a:endParaRPr lang="en-US" dirty="0"/>
          </a:p>
        </p:txBody>
      </p:sp>
    </p:spTree>
    <p:extLst>
      <p:ext uri="{BB962C8B-B14F-4D97-AF65-F5344CB8AC3E}">
        <p14:creationId xmlns:p14="http://schemas.microsoft.com/office/powerpoint/2010/main" val="1449220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186" y="189187"/>
            <a:ext cx="11887200" cy="1481958"/>
          </a:xfrm>
          <a:solidFill>
            <a:schemeClr val="bg1"/>
          </a:solidFill>
          <a:ln>
            <a:solidFill>
              <a:srgbClr val="0070C0"/>
            </a:solidFill>
          </a:ln>
        </p:spPr>
        <p:txBody>
          <a:bodyPr>
            <a:normAutofit/>
          </a:bodyPr>
          <a:lstStyle/>
          <a:p>
            <a:pPr marL="857250" indent="-857250">
              <a:buFont typeface="+mj-lt"/>
              <a:buAutoNum type="romanUcPeriod" startAt="3"/>
            </a:pPr>
            <a:r>
              <a:rPr lang="en-US" sz="3600" b="1" dirty="0" smtClean="0">
                <a:solidFill>
                  <a:srgbClr val="0070C0"/>
                </a:solidFill>
                <a:latin typeface="Abadi MT Condensed Extra Bold" charset="0"/>
                <a:ea typeface="Abadi MT Condensed Extra Bold" charset="0"/>
                <a:cs typeface="Abadi MT Condensed Extra Bold" charset="0"/>
              </a:rPr>
              <a:t>Could Moses build the tabernacle of his choice? </a:t>
            </a:r>
          </a:p>
        </p:txBody>
      </p:sp>
      <p:sp>
        <p:nvSpPr>
          <p:cNvPr id="3" name="Content Placeholder 2"/>
          <p:cNvSpPr>
            <a:spLocks noGrp="1"/>
          </p:cNvSpPr>
          <p:nvPr>
            <p:ph idx="1"/>
          </p:nvPr>
        </p:nvSpPr>
        <p:spPr>
          <a:xfrm>
            <a:off x="189186" y="1671145"/>
            <a:ext cx="11887200" cy="4729655"/>
          </a:xfrm>
          <a:solidFill>
            <a:srgbClr val="0070C0"/>
          </a:solidFill>
          <a:ln w="76200">
            <a:solidFill>
              <a:schemeClr val="bg1"/>
            </a:solidFill>
          </a:ln>
        </p:spPr>
        <p:txBody>
          <a:bodyPr/>
          <a:lstStyle/>
          <a:p>
            <a:pPr marL="0" indent="0">
              <a:buNone/>
            </a:pPr>
            <a:r>
              <a:rPr lang="en-US" smtClean="0">
                <a:solidFill>
                  <a:schemeClr val="bg1"/>
                </a:solidFill>
              </a:rPr>
              <a:t>“And </a:t>
            </a:r>
            <a:r>
              <a:rPr lang="en-US" dirty="0">
                <a:solidFill>
                  <a:schemeClr val="bg1"/>
                </a:solidFill>
              </a:rPr>
              <a:t>let them make me a sanctuary, that I may dwell in their midst. </a:t>
            </a:r>
            <a:r>
              <a:rPr lang="en-US" b="1" dirty="0">
                <a:solidFill>
                  <a:schemeClr val="bg1"/>
                </a:solidFill>
              </a:rPr>
              <a:t>9 </a:t>
            </a:r>
            <a:r>
              <a:rPr lang="en-US" dirty="0">
                <a:solidFill>
                  <a:schemeClr val="bg1"/>
                </a:solidFill>
              </a:rPr>
              <a:t>Exactly as I show you concerning the pattern of the tabernacle, and of all its furniture, so you shall make </a:t>
            </a:r>
            <a:r>
              <a:rPr lang="en-US" dirty="0" smtClean="0">
                <a:solidFill>
                  <a:schemeClr val="bg1"/>
                </a:solidFill>
              </a:rPr>
              <a:t>it” (Ex. 25:8-9)</a:t>
            </a:r>
          </a:p>
          <a:p>
            <a:pPr marL="0" indent="0">
              <a:buNone/>
            </a:pPr>
            <a:endParaRPr lang="en-US" dirty="0">
              <a:solidFill>
                <a:schemeClr val="bg1"/>
              </a:solidFill>
            </a:endParaRPr>
          </a:p>
          <a:p>
            <a:pPr marL="0" indent="0">
              <a:buNone/>
            </a:pPr>
            <a:r>
              <a:rPr lang="en-US" b="1" dirty="0" smtClean="0">
                <a:solidFill>
                  <a:schemeClr val="bg1"/>
                </a:solidFill>
              </a:rPr>
              <a:t>“</a:t>
            </a:r>
            <a:r>
              <a:rPr lang="en-US" dirty="0" smtClean="0">
                <a:solidFill>
                  <a:schemeClr val="bg1"/>
                </a:solidFill>
              </a:rPr>
              <a:t>They </a:t>
            </a:r>
            <a:r>
              <a:rPr lang="en-US" dirty="0">
                <a:solidFill>
                  <a:schemeClr val="bg1"/>
                </a:solidFill>
              </a:rPr>
              <a:t>serve a copy and shadow of the heavenly things. For when Moses was about to erect the tent, he was instructed by God, saying, “See that you make everything according to the pattern that was shown you on the </a:t>
            </a:r>
            <a:r>
              <a:rPr lang="en-US" dirty="0" smtClean="0">
                <a:solidFill>
                  <a:schemeClr val="bg1"/>
                </a:solidFill>
              </a:rPr>
              <a:t>mountain” (Heb. 8:5).</a:t>
            </a:r>
            <a:endParaRPr lang="en-US" dirty="0">
              <a:solidFill>
                <a:schemeClr val="bg1"/>
              </a:solidFill>
            </a:endParaRPr>
          </a:p>
        </p:txBody>
      </p:sp>
      <p:sp>
        <p:nvSpPr>
          <p:cNvPr id="6" name="Date Placeholder 5"/>
          <p:cNvSpPr>
            <a:spLocks noGrp="1"/>
          </p:cNvSpPr>
          <p:nvPr>
            <p:ph type="dt" sz="half" idx="10"/>
          </p:nvPr>
        </p:nvSpPr>
        <p:spPr/>
        <p:txBody>
          <a:bodyPr/>
          <a:lstStyle/>
          <a:p>
            <a:r>
              <a:rPr lang="en-US" smtClean="0"/>
              <a:t>6/19/16</a:t>
            </a:r>
            <a:endParaRPr lang="en-US" dirty="0"/>
          </a:p>
        </p:txBody>
      </p:sp>
      <p:sp>
        <p:nvSpPr>
          <p:cNvPr id="7" name="Footer Placeholder 6"/>
          <p:cNvSpPr>
            <a:spLocks noGrp="1"/>
          </p:cNvSpPr>
          <p:nvPr>
            <p:ph type="ftr" sz="quarter" idx="11"/>
          </p:nvPr>
        </p:nvSpPr>
        <p:spPr/>
        <p:txBody>
          <a:bodyPr/>
          <a:lstStyle/>
          <a:p>
            <a:r>
              <a:rPr lang="en-US" smtClean="0"/>
              <a:t>Choosing the Church of Your Choice --- Fink</a:t>
            </a:r>
            <a:endParaRPr lang="en-US" dirty="0"/>
          </a:p>
        </p:txBody>
      </p:sp>
      <p:sp>
        <p:nvSpPr>
          <p:cNvPr id="8" name="Slide Number Placeholder 7"/>
          <p:cNvSpPr>
            <a:spLocks noGrp="1"/>
          </p:cNvSpPr>
          <p:nvPr>
            <p:ph type="sldNum" sz="quarter" idx="12"/>
          </p:nvPr>
        </p:nvSpPr>
        <p:spPr/>
        <p:txBody>
          <a:bodyPr/>
          <a:lstStyle/>
          <a:p>
            <a:fld id="{D5DA14B0-4D84-1B4A-A338-EFA89C74AE11}" type="slidenum">
              <a:rPr lang="en-US" smtClean="0"/>
              <a:t>6</a:t>
            </a:fld>
            <a:endParaRPr lang="en-US" dirty="0"/>
          </a:p>
        </p:txBody>
      </p:sp>
    </p:spTree>
    <p:extLst>
      <p:ext uri="{BB962C8B-B14F-4D97-AF65-F5344CB8AC3E}">
        <p14:creationId xmlns:p14="http://schemas.microsoft.com/office/powerpoint/2010/main" val="144413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186" y="189187"/>
            <a:ext cx="11887200" cy="1481958"/>
          </a:xfrm>
          <a:solidFill>
            <a:schemeClr val="bg1"/>
          </a:solidFill>
          <a:ln>
            <a:solidFill>
              <a:srgbClr val="0070C0"/>
            </a:solidFill>
          </a:ln>
        </p:spPr>
        <p:txBody>
          <a:bodyPr>
            <a:normAutofit/>
          </a:bodyPr>
          <a:lstStyle/>
          <a:p>
            <a:pPr marL="857250" indent="-857250">
              <a:buFont typeface="+mj-lt"/>
              <a:buAutoNum type="romanUcPeriod" startAt="4"/>
            </a:pPr>
            <a:r>
              <a:rPr lang="en-US" sz="3600" b="1" dirty="0" smtClean="0">
                <a:solidFill>
                  <a:srgbClr val="0070C0"/>
                </a:solidFill>
                <a:latin typeface="Abadi MT Condensed Extra Bold" charset="0"/>
                <a:ea typeface="Abadi MT Condensed Extra Bold" charset="0"/>
                <a:cs typeface="Abadi MT Condensed Extra Bold" charset="0"/>
              </a:rPr>
              <a:t>Are we saved by the blood of our choice? </a:t>
            </a:r>
          </a:p>
        </p:txBody>
      </p:sp>
      <p:sp>
        <p:nvSpPr>
          <p:cNvPr id="3" name="Content Placeholder 2"/>
          <p:cNvSpPr>
            <a:spLocks noGrp="1"/>
          </p:cNvSpPr>
          <p:nvPr>
            <p:ph idx="1"/>
          </p:nvPr>
        </p:nvSpPr>
        <p:spPr>
          <a:xfrm>
            <a:off x="189186" y="1626695"/>
            <a:ext cx="11887200" cy="4729655"/>
          </a:xfrm>
          <a:solidFill>
            <a:srgbClr val="0070C0"/>
          </a:solidFill>
          <a:ln w="76200">
            <a:solidFill>
              <a:schemeClr val="bg1"/>
            </a:solidFill>
          </a:ln>
        </p:spPr>
        <p:txBody>
          <a:bodyPr/>
          <a:lstStyle/>
          <a:p>
            <a:r>
              <a:rPr lang="en-US" dirty="0" smtClean="0">
                <a:solidFill>
                  <a:schemeClr val="bg1"/>
                </a:solidFill>
              </a:rPr>
              <a:t>“Indeed</a:t>
            </a:r>
            <a:r>
              <a:rPr lang="en-US" dirty="0">
                <a:solidFill>
                  <a:schemeClr val="bg1"/>
                </a:solidFill>
              </a:rPr>
              <a:t>, under the law almost everything is purified with blood, and without the shedding of blood there is no forgiveness of </a:t>
            </a:r>
            <a:r>
              <a:rPr lang="en-US" dirty="0" smtClean="0">
                <a:solidFill>
                  <a:schemeClr val="bg1"/>
                </a:solidFill>
              </a:rPr>
              <a:t>sins” (Heb. 9:22)</a:t>
            </a:r>
          </a:p>
          <a:p>
            <a:pPr marL="0" indent="0">
              <a:buNone/>
            </a:pPr>
            <a:endParaRPr lang="en-US" dirty="0">
              <a:solidFill>
                <a:schemeClr val="bg1"/>
              </a:solidFill>
            </a:endParaRPr>
          </a:p>
          <a:p>
            <a:pPr>
              <a:buFont typeface="Arial" charset="0"/>
              <a:buChar char="•"/>
            </a:pPr>
            <a:r>
              <a:rPr lang="en-US" dirty="0" smtClean="0">
                <a:solidFill>
                  <a:schemeClr val="bg1"/>
                </a:solidFill>
              </a:rPr>
              <a:t>“for </a:t>
            </a:r>
            <a:r>
              <a:rPr lang="en-US" dirty="0">
                <a:solidFill>
                  <a:schemeClr val="bg1"/>
                </a:solidFill>
              </a:rPr>
              <a:t>this is my blood of the covenant, which is poured out for many for the forgiveness of </a:t>
            </a:r>
            <a:r>
              <a:rPr lang="en-US" dirty="0" smtClean="0">
                <a:solidFill>
                  <a:schemeClr val="bg1"/>
                </a:solidFill>
              </a:rPr>
              <a:t>sins” (Mt. 26:28)</a:t>
            </a:r>
          </a:p>
          <a:p>
            <a:pPr>
              <a:buFont typeface="Arial" charset="0"/>
              <a:buChar char="•"/>
            </a:pPr>
            <a:endParaRPr lang="en-US" dirty="0">
              <a:solidFill>
                <a:schemeClr val="bg1"/>
              </a:solidFill>
            </a:endParaRPr>
          </a:p>
          <a:p>
            <a:pPr>
              <a:buFont typeface="Arial" charset="0"/>
              <a:buChar char="•"/>
            </a:pPr>
            <a:r>
              <a:rPr lang="en-US" dirty="0" smtClean="0">
                <a:solidFill>
                  <a:schemeClr val="bg1"/>
                </a:solidFill>
              </a:rPr>
              <a:t>“knowing </a:t>
            </a:r>
            <a:r>
              <a:rPr lang="en-US" dirty="0">
                <a:solidFill>
                  <a:schemeClr val="bg1"/>
                </a:solidFill>
              </a:rPr>
              <a:t>that you were ransomed from the futile ways inherited from your forefathers, not with perishable things such as silver or gold, </a:t>
            </a:r>
            <a:r>
              <a:rPr lang="en-US" b="1" dirty="0">
                <a:solidFill>
                  <a:schemeClr val="bg1"/>
                </a:solidFill>
              </a:rPr>
              <a:t>19 </a:t>
            </a:r>
            <a:r>
              <a:rPr lang="en-US" dirty="0">
                <a:solidFill>
                  <a:schemeClr val="bg1"/>
                </a:solidFill>
              </a:rPr>
              <a:t>but with the precious blood of Christ, like that of a lamb without blemish or </a:t>
            </a:r>
            <a:r>
              <a:rPr lang="en-US" dirty="0" smtClean="0">
                <a:solidFill>
                  <a:schemeClr val="bg1"/>
                </a:solidFill>
              </a:rPr>
              <a:t>spot” (1 Pet. 1:18-19; cf. Acts 4:12)</a:t>
            </a:r>
            <a:endParaRPr lang="en-US" dirty="0">
              <a:solidFill>
                <a:schemeClr val="bg1"/>
              </a:solidFill>
            </a:endParaRPr>
          </a:p>
          <a:p>
            <a:pPr marL="0" indent="0">
              <a:buNone/>
            </a:pPr>
            <a:endParaRPr lang="en-US" dirty="0">
              <a:solidFill>
                <a:schemeClr val="bg1"/>
              </a:solidFill>
            </a:endParaRPr>
          </a:p>
        </p:txBody>
      </p:sp>
      <p:sp>
        <p:nvSpPr>
          <p:cNvPr id="4" name="Date Placeholder 3"/>
          <p:cNvSpPr>
            <a:spLocks noGrp="1"/>
          </p:cNvSpPr>
          <p:nvPr>
            <p:ph type="dt" sz="half" idx="10"/>
          </p:nvPr>
        </p:nvSpPr>
        <p:spPr/>
        <p:txBody>
          <a:bodyPr/>
          <a:lstStyle/>
          <a:p>
            <a:r>
              <a:rPr lang="en-US" smtClean="0"/>
              <a:t>6/19/16</a:t>
            </a:r>
            <a:endParaRPr lang="en-US" dirty="0"/>
          </a:p>
        </p:txBody>
      </p:sp>
      <p:sp>
        <p:nvSpPr>
          <p:cNvPr id="5" name="Footer Placeholder 4"/>
          <p:cNvSpPr>
            <a:spLocks noGrp="1"/>
          </p:cNvSpPr>
          <p:nvPr>
            <p:ph type="ftr" sz="quarter" idx="11"/>
          </p:nvPr>
        </p:nvSpPr>
        <p:spPr/>
        <p:txBody>
          <a:bodyPr/>
          <a:lstStyle/>
          <a:p>
            <a:r>
              <a:rPr lang="en-US" smtClean="0"/>
              <a:t>Choosing the Church of Your Choice --- Fink</a:t>
            </a:r>
            <a:endParaRPr lang="en-US" dirty="0"/>
          </a:p>
        </p:txBody>
      </p:sp>
      <p:sp>
        <p:nvSpPr>
          <p:cNvPr id="6" name="Slide Number Placeholder 5"/>
          <p:cNvSpPr>
            <a:spLocks noGrp="1"/>
          </p:cNvSpPr>
          <p:nvPr>
            <p:ph type="sldNum" sz="quarter" idx="12"/>
          </p:nvPr>
        </p:nvSpPr>
        <p:spPr/>
        <p:txBody>
          <a:bodyPr/>
          <a:lstStyle/>
          <a:p>
            <a:fld id="{D5DA14B0-4D84-1B4A-A338-EFA89C74AE11}" type="slidenum">
              <a:rPr lang="en-US" smtClean="0"/>
              <a:t>7</a:t>
            </a:fld>
            <a:endParaRPr lang="en-US" dirty="0"/>
          </a:p>
        </p:txBody>
      </p:sp>
    </p:spTree>
    <p:extLst>
      <p:ext uri="{BB962C8B-B14F-4D97-AF65-F5344CB8AC3E}">
        <p14:creationId xmlns:p14="http://schemas.microsoft.com/office/powerpoint/2010/main" val="885087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186" y="189187"/>
            <a:ext cx="11887200" cy="1481958"/>
          </a:xfrm>
          <a:solidFill>
            <a:schemeClr val="bg1"/>
          </a:solidFill>
          <a:ln>
            <a:solidFill>
              <a:srgbClr val="0070C0"/>
            </a:solidFill>
          </a:ln>
        </p:spPr>
        <p:txBody>
          <a:bodyPr>
            <a:normAutofit/>
          </a:bodyPr>
          <a:lstStyle/>
          <a:p>
            <a:pPr marL="857250" indent="-857250">
              <a:buFont typeface="+mj-lt"/>
              <a:buAutoNum type="romanUcPeriod" startAt="5"/>
            </a:pPr>
            <a:r>
              <a:rPr lang="en-US" sz="3600" dirty="0" smtClean="0">
                <a:solidFill>
                  <a:srgbClr val="0070C0"/>
                </a:solidFill>
                <a:latin typeface="Abadi MT Condensed Extra Bold" charset="0"/>
                <a:ea typeface="Abadi MT Condensed Extra Bold" charset="0"/>
                <a:cs typeface="Abadi MT Condensed Extra Bold" charset="0"/>
              </a:rPr>
              <a:t>Can we obey the gospel of our choice? </a:t>
            </a:r>
          </a:p>
        </p:txBody>
      </p:sp>
      <p:sp>
        <p:nvSpPr>
          <p:cNvPr id="3" name="Content Placeholder 2"/>
          <p:cNvSpPr>
            <a:spLocks noGrp="1"/>
          </p:cNvSpPr>
          <p:nvPr>
            <p:ph idx="1"/>
          </p:nvPr>
        </p:nvSpPr>
        <p:spPr>
          <a:xfrm>
            <a:off x="315310" y="1844567"/>
            <a:ext cx="11761076" cy="4511784"/>
          </a:xfrm>
          <a:solidFill>
            <a:srgbClr val="0070C0"/>
          </a:solidFill>
          <a:ln w="76200">
            <a:solidFill>
              <a:schemeClr val="bg1"/>
            </a:solidFill>
          </a:ln>
        </p:spPr>
        <p:txBody>
          <a:bodyPr>
            <a:normAutofit lnSpcReduction="10000"/>
          </a:bodyPr>
          <a:lstStyle/>
          <a:p>
            <a:pPr>
              <a:buFont typeface="Arial" charset="0"/>
              <a:buChar char="•"/>
            </a:pPr>
            <a:r>
              <a:rPr lang="en-US" dirty="0" smtClean="0">
                <a:solidFill>
                  <a:schemeClr val="bg1"/>
                </a:solidFill>
              </a:rPr>
              <a:t>“</a:t>
            </a:r>
            <a:r>
              <a:rPr lang="en-US" b="1" dirty="0">
                <a:solidFill>
                  <a:schemeClr val="bg1"/>
                </a:solidFill>
              </a:rPr>
              <a:t> </a:t>
            </a:r>
            <a:r>
              <a:rPr lang="en-US" dirty="0">
                <a:solidFill>
                  <a:schemeClr val="bg1"/>
                </a:solidFill>
              </a:rPr>
              <a:t>Jesus said to her, “I am the resurrection and the life. Whoever believes in me, though he die, yet shall he </a:t>
            </a:r>
            <a:r>
              <a:rPr lang="en-US" dirty="0" smtClean="0">
                <a:solidFill>
                  <a:schemeClr val="bg1"/>
                </a:solidFill>
              </a:rPr>
              <a:t>live” (John 11:25)</a:t>
            </a:r>
          </a:p>
          <a:p>
            <a:pPr>
              <a:buFont typeface="Arial" charset="0"/>
              <a:buChar char="•"/>
            </a:pPr>
            <a:endParaRPr lang="en-US" dirty="0">
              <a:solidFill>
                <a:schemeClr val="bg1"/>
              </a:solidFill>
            </a:endParaRPr>
          </a:p>
          <a:p>
            <a:r>
              <a:rPr lang="en-US" dirty="0">
                <a:solidFill>
                  <a:schemeClr val="bg1"/>
                </a:solidFill>
              </a:rPr>
              <a:t>I am astonished that you are so quickly deserting him who called you in the grace of Christ and are turning to a different gospel— </a:t>
            </a:r>
            <a:r>
              <a:rPr lang="en-US" b="1" dirty="0">
                <a:solidFill>
                  <a:schemeClr val="bg1"/>
                </a:solidFill>
              </a:rPr>
              <a:t>7 </a:t>
            </a:r>
            <a:r>
              <a:rPr lang="en-US" dirty="0">
                <a:solidFill>
                  <a:schemeClr val="bg1"/>
                </a:solidFill>
              </a:rPr>
              <a:t>not that there is another one, but there are some who trouble you and want to distort the gospel of Christ. </a:t>
            </a:r>
            <a:r>
              <a:rPr lang="en-US" b="1" dirty="0">
                <a:solidFill>
                  <a:schemeClr val="bg1"/>
                </a:solidFill>
              </a:rPr>
              <a:t>8 </a:t>
            </a:r>
            <a:r>
              <a:rPr lang="en-US" dirty="0">
                <a:solidFill>
                  <a:schemeClr val="bg1"/>
                </a:solidFill>
              </a:rPr>
              <a:t>But even if we or an angel from heaven should preach to you a gospel contrary to the one we preached to you, let him be accursed. </a:t>
            </a:r>
            <a:r>
              <a:rPr lang="en-US" b="1" dirty="0">
                <a:solidFill>
                  <a:schemeClr val="bg1"/>
                </a:solidFill>
              </a:rPr>
              <a:t>9 </a:t>
            </a:r>
            <a:r>
              <a:rPr lang="en-US" dirty="0">
                <a:solidFill>
                  <a:schemeClr val="bg1"/>
                </a:solidFill>
              </a:rPr>
              <a:t>As we have said before, so now I say again: If anyone is preaching to you a gospel contrary to the one you received, let him be </a:t>
            </a:r>
            <a:r>
              <a:rPr lang="en-US" dirty="0" smtClean="0">
                <a:solidFill>
                  <a:schemeClr val="bg1"/>
                </a:solidFill>
              </a:rPr>
              <a:t>accursed. </a:t>
            </a:r>
            <a:r>
              <a:rPr lang="en-US" b="1" dirty="0" smtClean="0">
                <a:solidFill>
                  <a:schemeClr val="bg1"/>
                </a:solidFill>
              </a:rPr>
              <a:t>10</a:t>
            </a:r>
            <a:r>
              <a:rPr lang="en-US" b="1" dirty="0">
                <a:solidFill>
                  <a:schemeClr val="bg1"/>
                </a:solidFill>
              </a:rPr>
              <a:t> </a:t>
            </a:r>
            <a:r>
              <a:rPr lang="en-US" dirty="0">
                <a:solidFill>
                  <a:schemeClr val="bg1"/>
                </a:solidFill>
              </a:rPr>
              <a:t>For am I now seeking the approval of man, or of God? Or am I trying to please man? If I were still trying to please man, I would not be a servant of </a:t>
            </a:r>
            <a:r>
              <a:rPr lang="en-US" dirty="0" smtClean="0">
                <a:solidFill>
                  <a:schemeClr val="bg1"/>
                </a:solidFill>
              </a:rPr>
              <a:t>Christ” (Gal. 1:6-10)</a:t>
            </a:r>
          </a:p>
        </p:txBody>
      </p:sp>
      <p:sp>
        <p:nvSpPr>
          <p:cNvPr id="4" name="Date Placeholder 3"/>
          <p:cNvSpPr>
            <a:spLocks noGrp="1"/>
          </p:cNvSpPr>
          <p:nvPr>
            <p:ph type="dt" sz="half" idx="10"/>
          </p:nvPr>
        </p:nvSpPr>
        <p:spPr/>
        <p:txBody>
          <a:bodyPr/>
          <a:lstStyle/>
          <a:p>
            <a:r>
              <a:rPr lang="en-US" smtClean="0"/>
              <a:t>6/19/16</a:t>
            </a:r>
            <a:endParaRPr lang="en-US" dirty="0"/>
          </a:p>
        </p:txBody>
      </p:sp>
      <p:sp>
        <p:nvSpPr>
          <p:cNvPr id="5" name="Footer Placeholder 4"/>
          <p:cNvSpPr>
            <a:spLocks noGrp="1"/>
          </p:cNvSpPr>
          <p:nvPr>
            <p:ph type="ftr" sz="quarter" idx="11"/>
          </p:nvPr>
        </p:nvSpPr>
        <p:spPr/>
        <p:txBody>
          <a:bodyPr/>
          <a:lstStyle/>
          <a:p>
            <a:r>
              <a:rPr lang="en-US" smtClean="0"/>
              <a:t>Choosing the Church of Your Choice --- Fink</a:t>
            </a:r>
            <a:endParaRPr lang="en-US" dirty="0"/>
          </a:p>
        </p:txBody>
      </p:sp>
      <p:sp>
        <p:nvSpPr>
          <p:cNvPr id="6" name="Slide Number Placeholder 5"/>
          <p:cNvSpPr>
            <a:spLocks noGrp="1"/>
          </p:cNvSpPr>
          <p:nvPr>
            <p:ph type="sldNum" sz="quarter" idx="12"/>
          </p:nvPr>
        </p:nvSpPr>
        <p:spPr/>
        <p:txBody>
          <a:bodyPr/>
          <a:lstStyle/>
          <a:p>
            <a:fld id="{D5DA14B0-4D84-1B4A-A338-EFA89C74AE11}" type="slidenum">
              <a:rPr lang="en-US" smtClean="0"/>
              <a:t>8</a:t>
            </a:fld>
            <a:endParaRPr lang="en-US" dirty="0"/>
          </a:p>
        </p:txBody>
      </p:sp>
    </p:spTree>
    <p:extLst>
      <p:ext uri="{BB962C8B-B14F-4D97-AF65-F5344CB8AC3E}">
        <p14:creationId xmlns:p14="http://schemas.microsoft.com/office/powerpoint/2010/main" val="496111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186" y="189187"/>
            <a:ext cx="11887200" cy="898634"/>
          </a:xfrm>
          <a:solidFill>
            <a:schemeClr val="bg1"/>
          </a:solidFill>
          <a:ln>
            <a:solidFill>
              <a:srgbClr val="0070C0"/>
            </a:solidFill>
          </a:ln>
        </p:spPr>
        <p:txBody>
          <a:bodyPr>
            <a:normAutofit/>
          </a:bodyPr>
          <a:lstStyle/>
          <a:p>
            <a:pPr marL="857250" indent="-857250">
              <a:buFont typeface="+mj-lt"/>
              <a:buAutoNum type="romanUcPeriod" startAt="6"/>
            </a:pPr>
            <a:r>
              <a:rPr lang="en-US" sz="3600" dirty="0" smtClean="0">
                <a:solidFill>
                  <a:srgbClr val="0070C0"/>
                </a:solidFill>
                <a:latin typeface="Abadi MT Condensed Extra Bold" charset="0"/>
                <a:ea typeface="Abadi MT Condensed Extra Bold" charset="0"/>
                <a:cs typeface="Abadi MT Condensed Extra Bold" charset="0"/>
              </a:rPr>
              <a:t>Can we find salvation in the church of our choice?</a:t>
            </a:r>
          </a:p>
        </p:txBody>
      </p:sp>
      <p:sp>
        <p:nvSpPr>
          <p:cNvPr id="3" name="Content Placeholder 2"/>
          <p:cNvSpPr>
            <a:spLocks noGrp="1"/>
          </p:cNvSpPr>
          <p:nvPr>
            <p:ph idx="1"/>
          </p:nvPr>
        </p:nvSpPr>
        <p:spPr>
          <a:xfrm>
            <a:off x="189186" y="1090667"/>
            <a:ext cx="11887200" cy="5265683"/>
          </a:xfrm>
          <a:solidFill>
            <a:srgbClr val="0070C0"/>
          </a:solidFill>
          <a:ln w="76200">
            <a:solidFill>
              <a:schemeClr val="bg1"/>
            </a:solidFill>
          </a:ln>
        </p:spPr>
        <p:txBody>
          <a:bodyPr>
            <a:normAutofit lnSpcReduction="10000"/>
          </a:bodyPr>
          <a:lstStyle/>
          <a:p>
            <a:pPr>
              <a:buFont typeface="Arial" charset="0"/>
              <a:buChar char="•"/>
            </a:pPr>
            <a:r>
              <a:rPr lang="en-US" sz="2400" b="1" dirty="0">
                <a:solidFill>
                  <a:schemeClr val="bg1"/>
                </a:solidFill>
              </a:rPr>
              <a:t> </a:t>
            </a:r>
            <a:r>
              <a:rPr lang="en-US" sz="2400" b="1" dirty="0" smtClean="0">
                <a:solidFill>
                  <a:schemeClr val="bg1"/>
                </a:solidFill>
              </a:rPr>
              <a:t>”</a:t>
            </a:r>
            <a:r>
              <a:rPr lang="en-US" sz="2400" dirty="0" smtClean="0">
                <a:solidFill>
                  <a:schemeClr val="bg1"/>
                </a:solidFill>
              </a:rPr>
              <a:t>Simon </a:t>
            </a:r>
            <a:r>
              <a:rPr lang="en-US" sz="2400" dirty="0">
                <a:solidFill>
                  <a:schemeClr val="bg1"/>
                </a:solidFill>
              </a:rPr>
              <a:t>Peter replied, “You are the Christ, the Son of the living </a:t>
            </a:r>
            <a:r>
              <a:rPr lang="en-US" sz="2400" dirty="0" smtClean="0">
                <a:solidFill>
                  <a:schemeClr val="bg1"/>
                </a:solidFill>
              </a:rPr>
              <a:t> God</a:t>
            </a:r>
            <a:r>
              <a:rPr lang="en-US" sz="2400" dirty="0">
                <a:solidFill>
                  <a:schemeClr val="bg1"/>
                </a:solidFill>
              </a:rPr>
              <a:t>.” </a:t>
            </a:r>
            <a:r>
              <a:rPr lang="en-US" sz="2400" b="1" dirty="0">
                <a:solidFill>
                  <a:schemeClr val="bg1"/>
                </a:solidFill>
              </a:rPr>
              <a:t>17 </a:t>
            </a:r>
            <a:r>
              <a:rPr lang="en-US" sz="2400" dirty="0">
                <a:solidFill>
                  <a:schemeClr val="bg1"/>
                </a:solidFill>
              </a:rPr>
              <a:t>And Jesus answered him, “Blessed are you, Simon Bar-Jonah! For flesh and blood has not revealed this to you, but my Father who is in </a:t>
            </a:r>
            <a:r>
              <a:rPr lang="en-US" sz="2400" dirty="0" smtClean="0">
                <a:solidFill>
                  <a:schemeClr val="bg1"/>
                </a:solidFill>
              </a:rPr>
              <a:t>heaven” (Mt. 16:16-17)</a:t>
            </a:r>
            <a:br>
              <a:rPr lang="en-US" sz="2400" dirty="0" smtClean="0">
                <a:solidFill>
                  <a:schemeClr val="bg1"/>
                </a:solidFill>
              </a:rPr>
            </a:br>
            <a:endParaRPr lang="en-US" sz="2400" dirty="0" smtClean="0">
              <a:solidFill>
                <a:schemeClr val="bg1"/>
              </a:solidFill>
            </a:endParaRPr>
          </a:p>
          <a:p>
            <a:pPr>
              <a:buFont typeface="Arial" charset="0"/>
              <a:buChar char="•"/>
            </a:pPr>
            <a:r>
              <a:rPr lang="en-US" sz="2400" dirty="0" smtClean="0">
                <a:solidFill>
                  <a:schemeClr val="bg1"/>
                </a:solidFill>
              </a:rPr>
              <a:t>“far </a:t>
            </a:r>
            <a:r>
              <a:rPr lang="en-US" sz="2400" dirty="0">
                <a:solidFill>
                  <a:schemeClr val="bg1"/>
                </a:solidFill>
              </a:rPr>
              <a:t>above all rule and authority and power and dominion, and above every name that is named, not only in this age but also in the one to come. </a:t>
            </a:r>
            <a:r>
              <a:rPr lang="en-US" sz="2400" b="1" dirty="0">
                <a:solidFill>
                  <a:schemeClr val="bg1"/>
                </a:solidFill>
              </a:rPr>
              <a:t>22 </a:t>
            </a:r>
            <a:r>
              <a:rPr lang="en-US" sz="2400" dirty="0">
                <a:solidFill>
                  <a:schemeClr val="bg1"/>
                </a:solidFill>
              </a:rPr>
              <a:t>And he put all things under his feet and gave him as head over all </a:t>
            </a:r>
            <a:r>
              <a:rPr lang="en-US" sz="2400" dirty="0" smtClean="0">
                <a:solidFill>
                  <a:schemeClr val="bg1"/>
                </a:solidFill>
              </a:rPr>
              <a:t>things </a:t>
            </a:r>
            <a:r>
              <a:rPr lang="en-US" sz="2400" dirty="0">
                <a:solidFill>
                  <a:schemeClr val="bg1"/>
                </a:solidFill>
              </a:rPr>
              <a:t>to the church, </a:t>
            </a:r>
            <a:r>
              <a:rPr lang="en-US" sz="2400" b="1" dirty="0">
                <a:solidFill>
                  <a:schemeClr val="bg1"/>
                </a:solidFill>
              </a:rPr>
              <a:t>23 </a:t>
            </a:r>
            <a:r>
              <a:rPr lang="en-US" sz="2400" dirty="0">
                <a:solidFill>
                  <a:schemeClr val="bg1"/>
                </a:solidFill>
              </a:rPr>
              <a:t>which is his body, the fullness of him who fills all in </a:t>
            </a:r>
            <a:r>
              <a:rPr lang="en-US" sz="2400" dirty="0" smtClean="0">
                <a:solidFill>
                  <a:schemeClr val="bg1"/>
                </a:solidFill>
              </a:rPr>
              <a:t>all” (Eph. 1:20-23).</a:t>
            </a:r>
            <a:br>
              <a:rPr lang="en-US" sz="2400" dirty="0" smtClean="0">
                <a:solidFill>
                  <a:schemeClr val="bg1"/>
                </a:solidFill>
              </a:rPr>
            </a:br>
            <a:endParaRPr lang="en-US" sz="2400" dirty="0">
              <a:solidFill>
                <a:schemeClr val="bg1"/>
              </a:solidFill>
            </a:endParaRPr>
          </a:p>
          <a:p>
            <a:pPr>
              <a:buFont typeface="Arial" charset="0"/>
              <a:buChar char="•"/>
            </a:pPr>
            <a:r>
              <a:rPr lang="en-US" sz="2400" dirty="0" smtClean="0">
                <a:solidFill>
                  <a:schemeClr val="bg1"/>
                </a:solidFill>
              </a:rPr>
              <a:t>“And </a:t>
            </a:r>
            <a:r>
              <a:rPr lang="en-US" sz="2400" dirty="0">
                <a:solidFill>
                  <a:schemeClr val="bg1"/>
                </a:solidFill>
              </a:rPr>
              <a:t>he is the head of the body, the church. He is the beginning, the firstborn from the dead, that in everything he might be </a:t>
            </a:r>
            <a:r>
              <a:rPr lang="en-US" sz="2400" dirty="0" smtClean="0">
                <a:solidFill>
                  <a:schemeClr val="bg1"/>
                </a:solidFill>
              </a:rPr>
              <a:t>preeminent” (Col. 1:18)</a:t>
            </a:r>
            <a:br>
              <a:rPr lang="en-US" sz="2400" dirty="0" smtClean="0">
                <a:solidFill>
                  <a:schemeClr val="bg1"/>
                </a:solidFill>
              </a:rPr>
            </a:br>
            <a:endParaRPr lang="en-US" sz="2400" dirty="0">
              <a:solidFill>
                <a:schemeClr val="bg1"/>
              </a:solidFill>
            </a:endParaRPr>
          </a:p>
          <a:p>
            <a:pPr>
              <a:buFont typeface="Arial" charset="0"/>
              <a:buChar char="•"/>
            </a:pPr>
            <a:r>
              <a:rPr lang="en-US" sz="2400" dirty="0" smtClean="0">
                <a:solidFill>
                  <a:schemeClr val="bg1"/>
                </a:solidFill>
              </a:rPr>
              <a:t>“There </a:t>
            </a:r>
            <a:r>
              <a:rPr lang="en-US" sz="2400" dirty="0">
                <a:solidFill>
                  <a:schemeClr val="bg1"/>
                </a:solidFill>
              </a:rPr>
              <a:t>is one body and one Spirit—just as you were </a:t>
            </a:r>
            <a:r>
              <a:rPr lang="en-US" sz="2400" dirty="0" smtClean="0">
                <a:solidFill>
                  <a:schemeClr val="bg1"/>
                </a:solidFill>
              </a:rPr>
              <a:t>called </a:t>
            </a:r>
            <a:r>
              <a:rPr lang="en-US" sz="2400" dirty="0">
                <a:solidFill>
                  <a:schemeClr val="bg1"/>
                </a:solidFill>
              </a:rPr>
              <a:t>to the one hope that belongs to your call— </a:t>
            </a:r>
            <a:r>
              <a:rPr lang="en-US" sz="2400" b="1" dirty="0">
                <a:solidFill>
                  <a:schemeClr val="bg1"/>
                </a:solidFill>
              </a:rPr>
              <a:t>5 </a:t>
            </a:r>
            <a:r>
              <a:rPr lang="en-US" sz="2400" dirty="0">
                <a:solidFill>
                  <a:schemeClr val="bg1"/>
                </a:solidFill>
              </a:rPr>
              <a:t>one Lord, one faith, one baptism, </a:t>
            </a:r>
            <a:r>
              <a:rPr lang="en-US" sz="2400" b="1" dirty="0">
                <a:solidFill>
                  <a:schemeClr val="bg1"/>
                </a:solidFill>
              </a:rPr>
              <a:t>6 </a:t>
            </a:r>
            <a:r>
              <a:rPr lang="en-US" sz="2400" dirty="0">
                <a:solidFill>
                  <a:schemeClr val="bg1"/>
                </a:solidFill>
              </a:rPr>
              <a:t>one God and Father of all, who is over all and through all and in all</a:t>
            </a:r>
            <a:r>
              <a:rPr lang="en-US" sz="2400" dirty="0" smtClean="0">
                <a:solidFill>
                  <a:schemeClr val="bg1"/>
                </a:solidFill>
              </a:rPr>
              <a:t>.” (Eph. 4:4-6)</a:t>
            </a:r>
          </a:p>
        </p:txBody>
      </p:sp>
      <p:sp>
        <p:nvSpPr>
          <p:cNvPr id="4" name="Date Placeholder 3"/>
          <p:cNvSpPr>
            <a:spLocks noGrp="1"/>
          </p:cNvSpPr>
          <p:nvPr>
            <p:ph type="dt" sz="half" idx="10"/>
          </p:nvPr>
        </p:nvSpPr>
        <p:spPr/>
        <p:txBody>
          <a:bodyPr/>
          <a:lstStyle/>
          <a:p>
            <a:r>
              <a:rPr lang="en-US" smtClean="0"/>
              <a:t>6/19/16</a:t>
            </a:r>
            <a:endParaRPr lang="en-US" dirty="0"/>
          </a:p>
        </p:txBody>
      </p:sp>
      <p:sp>
        <p:nvSpPr>
          <p:cNvPr id="5" name="Footer Placeholder 4"/>
          <p:cNvSpPr>
            <a:spLocks noGrp="1"/>
          </p:cNvSpPr>
          <p:nvPr>
            <p:ph type="ftr" sz="quarter" idx="11"/>
          </p:nvPr>
        </p:nvSpPr>
        <p:spPr/>
        <p:txBody>
          <a:bodyPr/>
          <a:lstStyle/>
          <a:p>
            <a:r>
              <a:rPr lang="en-US" smtClean="0"/>
              <a:t>Choosing the Church of Your Choice --- Fink</a:t>
            </a:r>
            <a:endParaRPr lang="en-US" dirty="0"/>
          </a:p>
        </p:txBody>
      </p:sp>
      <p:sp>
        <p:nvSpPr>
          <p:cNvPr id="6" name="Slide Number Placeholder 5"/>
          <p:cNvSpPr>
            <a:spLocks noGrp="1"/>
          </p:cNvSpPr>
          <p:nvPr>
            <p:ph type="sldNum" sz="quarter" idx="12"/>
          </p:nvPr>
        </p:nvSpPr>
        <p:spPr/>
        <p:txBody>
          <a:bodyPr/>
          <a:lstStyle/>
          <a:p>
            <a:fld id="{D5DA14B0-4D84-1B4A-A338-EFA89C74AE11}" type="slidenum">
              <a:rPr lang="en-US" smtClean="0"/>
              <a:t>9</a:t>
            </a:fld>
            <a:endParaRPr lang="en-US" dirty="0"/>
          </a:p>
        </p:txBody>
      </p:sp>
    </p:spTree>
    <p:extLst>
      <p:ext uri="{BB962C8B-B14F-4D97-AF65-F5344CB8AC3E}">
        <p14:creationId xmlns:p14="http://schemas.microsoft.com/office/powerpoint/2010/main" val="1488958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929</TotalTime>
  <Words>582</Words>
  <Application>Microsoft Macintosh PowerPoint</Application>
  <PresentationFormat>Widescreen</PresentationFormat>
  <Paragraphs>69</Paragraphs>
  <Slides>11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Abadi MT Condensed Extra Bold</vt:lpstr>
      <vt:lpstr>Arial</vt:lpstr>
      <vt:lpstr>Calibri</vt:lpstr>
      <vt:lpstr>Calibri Light</vt:lpstr>
      <vt:lpstr>Wingdings</vt:lpstr>
      <vt:lpstr>Office Theme</vt:lpstr>
      <vt:lpstr>PowerPoint Presentation</vt:lpstr>
      <vt:lpstr>CHOOSE THE CHURCH OF YOUR CHOICE</vt:lpstr>
      <vt:lpstr>The right to choose…</vt:lpstr>
      <vt:lpstr>Did Abel offer the sacrifice of his choice?</vt:lpstr>
      <vt:lpstr>Did Noah use the wood of his choice? </vt:lpstr>
      <vt:lpstr>Could Moses build the tabernacle of his choice? </vt:lpstr>
      <vt:lpstr>Are we saved by the blood of our choice? </vt:lpstr>
      <vt:lpstr>Can we obey the gospel of our choice? </vt:lpstr>
      <vt:lpstr>Can we find salvation in the church of our choice?</vt:lpstr>
      <vt:lpstr>Conclusion</vt:lpstr>
      <vt:lpstr>ATTEND THE CHURCH OF GOD’S CHOICE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ATTEND THE CHURCH OF YOUR CHOICE</dc:title>
  <dc:creator>Microsoft Office User</dc:creator>
  <cp:lastModifiedBy>Microsoft Office User</cp:lastModifiedBy>
  <cp:revision>23</cp:revision>
  <dcterms:created xsi:type="dcterms:W3CDTF">2016-06-18T20:09:00Z</dcterms:created>
  <dcterms:modified xsi:type="dcterms:W3CDTF">2016-06-19T11:43:15Z</dcterms:modified>
</cp:coreProperties>
</file>