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15"/>
  </p:notesMasterIdLst>
  <p:handoutMasterIdLst>
    <p:handoutMasterId r:id="rId16"/>
  </p:handoutMasterIdLst>
  <p:sldIdLst>
    <p:sldId id="256" r:id="rId2"/>
    <p:sldId id="257" r:id="rId3"/>
    <p:sldId id="258" r:id="rId4"/>
    <p:sldId id="259" r:id="rId5"/>
    <p:sldId id="263" r:id="rId6"/>
    <p:sldId id="262" r:id="rId7"/>
    <p:sldId id="260" r:id="rId8"/>
    <p:sldId id="261" r:id="rId9"/>
    <p:sldId id="264" r:id="rId10"/>
    <p:sldId id="266" r:id="rId11"/>
    <p:sldId id="265" r:id="rId12"/>
    <p:sldId id="26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52F6B5-8234-C141-ACC8-3C546290273D}" type="datetimeFigureOut">
              <a:rPr lang="en-US" smtClean="0"/>
              <a:t>6/5/16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3A890AD-9B1F-984B-A07E-A573464C5453}" type="slidenum">
              <a:rPr lang="en-US" smtClean="0"/>
              <a:t>‹#›</a:t>
            </a:fld>
            <a:endParaRPr lang="en-US"/>
          </a:p>
        </p:txBody>
      </p:sp>
    </p:spTree>
    <p:extLst>
      <p:ext uri="{BB962C8B-B14F-4D97-AF65-F5344CB8AC3E}">
        <p14:creationId xmlns:p14="http://schemas.microsoft.com/office/powerpoint/2010/main" val="1284128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59D1DF-2FCC-F24D-B96B-A88D40673CB0}" type="datetimeFigureOut">
              <a:rPr lang="en-US" smtClean="0"/>
              <a:t>6/5/16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8C649B-EC3B-764E-9D99-64A29E9BC01B}" type="slidenum">
              <a:rPr lang="en-US" smtClean="0"/>
              <a:t>‹#›</a:t>
            </a:fld>
            <a:endParaRPr lang="en-US"/>
          </a:p>
        </p:txBody>
      </p:sp>
    </p:spTree>
    <p:extLst>
      <p:ext uri="{BB962C8B-B14F-4D97-AF65-F5344CB8AC3E}">
        <p14:creationId xmlns:p14="http://schemas.microsoft.com/office/powerpoint/2010/main" val="565384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C649B-EC3B-764E-9D99-64A29E9BC01B}" type="slidenum">
              <a:rPr lang="en-US" smtClean="0"/>
              <a:t>4</a:t>
            </a:fld>
            <a:endParaRPr lang="en-US" dirty="0"/>
          </a:p>
        </p:txBody>
      </p:sp>
    </p:spTree>
    <p:extLst>
      <p:ext uri="{BB962C8B-B14F-4D97-AF65-F5344CB8AC3E}">
        <p14:creationId xmlns:p14="http://schemas.microsoft.com/office/powerpoint/2010/main" val="1944578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6/5/16</a:t>
            </a:r>
            <a:endParaRPr lang="en-US"/>
          </a:p>
        </p:txBody>
      </p:sp>
      <p:sp>
        <p:nvSpPr>
          <p:cNvPr id="5" name="Footer Placeholder 4"/>
          <p:cNvSpPr>
            <a:spLocks noGrp="1"/>
          </p:cNvSpPr>
          <p:nvPr>
            <p:ph type="ftr" sz="quarter" idx="11"/>
          </p:nvPr>
        </p:nvSpPr>
        <p:spPr/>
        <p:txBody>
          <a:bodyPr/>
          <a:lstStyle/>
          <a:p>
            <a:r>
              <a:rPr lang="en-US" smtClean="0"/>
              <a:t>Fink --- Set Your House in Order</a:t>
            </a:r>
            <a:endParaRPr lang="en-US"/>
          </a:p>
        </p:txBody>
      </p:sp>
      <p:sp>
        <p:nvSpPr>
          <p:cNvPr id="6" name="Slide Number Placeholder 5"/>
          <p:cNvSpPr>
            <a:spLocks noGrp="1"/>
          </p:cNvSpPr>
          <p:nvPr>
            <p:ph type="sldNum" sz="quarter" idx="12"/>
          </p:nvPr>
        </p:nvSpPr>
        <p:spPr/>
        <p:txBody>
          <a:bodyPr/>
          <a:lstStyle/>
          <a:p>
            <a:fld id="{2BCB2A63-33BD-0C47-82EA-BE66DC90FDA3}" type="slidenum">
              <a:rPr lang="en-US" smtClean="0"/>
              <a:t>‹#›</a:t>
            </a:fld>
            <a:endParaRPr lang="en-US"/>
          </a:p>
        </p:txBody>
      </p:sp>
    </p:spTree>
    <p:extLst>
      <p:ext uri="{BB962C8B-B14F-4D97-AF65-F5344CB8AC3E}">
        <p14:creationId xmlns:p14="http://schemas.microsoft.com/office/powerpoint/2010/main" val="823391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6/5/16</a:t>
            </a:r>
            <a:endParaRPr lang="en-US"/>
          </a:p>
        </p:txBody>
      </p:sp>
      <p:sp>
        <p:nvSpPr>
          <p:cNvPr id="5" name="Footer Placeholder 4"/>
          <p:cNvSpPr>
            <a:spLocks noGrp="1"/>
          </p:cNvSpPr>
          <p:nvPr>
            <p:ph type="ftr" sz="quarter" idx="11"/>
          </p:nvPr>
        </p:nvSpPr>
        <p:spPr/>
        <p:txBody>
          <a:bodyPr/>
          <a:lstStyle/>
          <a:p>
            <a:r>
              <a:rPr lang="en-US" smtClean="0"/>
              <a:t>Fink --- Set Your House in Order</a:t>
            </a:r>
            <a:endParaRPr lang="en-US"/>
          </a:p>
        </p:txBody>
      </p:sp>
      <p:sp>
        <p:nvSpPr>
          <p:cNvPr id="6" name="Slide Number Placeholder 5"/>
          <p:cNvSpPr>
            <a:spLocks noGrp="1"/>
          </p:cNvSpPr>
          <p:nvPr>
            <p:ph type="sldNum" sz="quarter" idx="12"/>
          </p:nvPr>
        </p:nvSpPr>
        <p:spPr/>
        <p:txBody>
          <a:bodyPr/>
          <a:lstStyle/>
          <a:p>
            <a:fld id="{2BCB2A63-33BD-0C47-82EA-BE66DC90FDA3}" type="slidenum">
              <a:rPr lang="en-US" smtClean="0"/>
              <a:t>‹#›</a:t>
            </a:fld>
            <a:endParaRPr lang="en-US"/>
          </a:p>
        </p:txBody>
      </p:sp>
    </p:spTree>
    <p:extLst>
      <p:ext uri="{BB962C8B-B14F-4D97-AF65-F5344CB8AC3E}">
        <p14:creationId xmlns:p14="http://schemas.microsoft.com/office/powerpoint/2010/main" val="63383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6/5/16</a:t>
            </a:r>
            <a:endParaRPr lang="en-US"/>
          </a:p>
        </p:txBody>
      </p:sp>
      <p:sp>
        <p:nvSpPr>
          <p:cNvPr id="5" name="Footer Placeholder 4"/>
          <p:cNvSpPr>
            <a:spLocks noGrp="1"/>
          </p:cNvSpPr>
          <p:nvPr>
            <p:ph type="ftr" sz="quarter" idx="11"/>
          </p:nvPr>
        </p:nvSpPr>
        <p:spPr/>
        <p:txBody>
          <a:bodyPr/>
          <a:lstStyle/>
          <a:p>
            <a:r>
              <a:rPr lang="en-US" smtClean="0"/>
              <a:t>Fink --- Set Your House in Order</a:t>
            </a:r>
            <a:endParaRPr lang="en-US"/>
          </a:p>
        </p:txBody>
      </p:sp>
      <p:sp>
        <p:nvSpPr>
          <p:cNvPr id="6" name="Slide Number Placeholder 5"/>
          <p:cNvSpPr>
            <a:spLocks noGrp="1"/>
          </p:cNvSpPr>
          <p:nvPr>
            <p:ph type="sldNum" sz="quarter" idx="12"/>
          </p:nvPr>
        </p:nvSpPr>
        <p:spPr/>
        <p:txBody>
          <a:bodyPr/>
          <a:lstStyle/>
          <a:p>
            <a:fld id="{2BCB2A63-33BD-0C47-82EA-BE66DC90FDA3}" type="slidenum">
              <a:rPr lang="en-US" smtClean="0"/>
              <a:t>‹#›</a:t>
            </a:fld>
            <a:endParaRPr lang="en-US"/>
          </a:p>
        </p:txBody>
      </p:sp>
    </p:spTree>
    <p:extLst>
      <p:ext uri="{BB962C8B-B14F-4D97-AF65-F5344CB8AC3E}">
        <p14:creationId xmlns:p14="http://schemas.microsoft.com/office/powerpoint/2010/main" val="138679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6/5/16</a:t>
            </a:r>
            <a:endParaRPr lang="en-US"/>
          </a:p>
        </p:txBody>
      </p:sp>
      <p:sp>
        <p:nvSpPr>
          <p:cNvPr id="5" name="Footer Placeholder 4"/>
          <p:cNvSpPr>
            <a:spLocks noGrp="1"/>
          </p:cNvSpPr>
          <p:nvPr>
            <p:ph type="ftr" sz="quarter" idx="11"/>
          </p:nvPr>
        </p:nvSpPr>
        <p:spPr/>
        <p:txBody>
          <a:bodyPr/>
          <a:lstStyle/>
          <a:p>
            <a:r>
              <a:rPr lang="en-US" smtClean="0"/>
              <a:t>Fink --- Set Your House in Order</a:t>
            </a:r>
            <a:endParaRPr lang="en-US"/>
          </a:p>
        </p:txBody>
      </p:sp>
      <p:sp>
        <p:nvSpPr>
          <p:cNvPr id="6" name="Slide Number Placeholder 5"/>
          <p:cNvSpPr>
            <a:spLocks noGrp="1"/>
          </p:cNvSpPr>
          <p:nvPr>
            <p:ph type="sldNum" sz="quarter" idx="12"/>
          </p:nvPr>
        </p:nvSpPr>
        <p:spPr/>
        <p:txBody>
          <a:bodyPr/>
          <a:lstStyle/>
          <a:p>
            <a:fld id="{2BCB2A63-33BD-0C47-82EA-BE66DC90FDA3}" type="slidenum">
              <a:rPr lang="en-US" smtClean="0"/>
              <a:t>‹#›</a:t>
            </a:fld>
            <a:endParaRPr lang="en-US"/>
          </a:p>
        </p:txBody>
      </p:sp>
    </p:spTree>
    <p:extLst>
      <p:ext uri="{BB962C8B-B14F-4D97-AF65-F5344CB8AC3E}">
        <p14:creationId xmlns:p14="http://schemas.microsoft.com/office/powerpoint/2010/main" val="360067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6/5/16</a:t>
            </a:r>
            <a:endParaRPr lang="en-US"/>
          </a:p>
        </p:txBody>
      </p:sp>
      <p:sp>
        <p:nvSpPr>
          <p:cNvPr id="5" name="Footer Placeholder 4"/>
          <p:cNvSpPr>
            <a:spLocks noGrp="1"/>
          </p:cNvSpPr>
          <p:nvPr>
            <p:ph type="ftr" sz="quarter" idx="11"/>
          </p:nvPr>
        </p:nvSpPr>
        <p:spPr/>
        <p:txBody>
          <a:bodyPr/>
          <a:lstStyle/>
          <a:p>
            <a:r>
              <a:rPr lang="en-US" smtClean="0"/>
              <a:t>Fink --- Set Your House in Order</a:t>
            </a:r>
            <a:endParaRPr lang="en-US"/>
          </a:p>
        </p:txBody>
      </p:sp>
      <p:sp>
        <p:nvSpPr>
          <p:cNvPr id="6" name="Slide Number Placeholder 5"/>
          <p:cNvSpPr>
            <a:spLocks noGrp="1"/>
          </p:cNvSpPr>
          <p:nvPr>
            <p:ph type="sldNum" sz="quarter" idx="12"/>
          </p:nvPr>
        </p:nvSpPr>
        <p:spPr/>
        <p:txBody>
          <a:bodyPr/>
          <a:lstStyle/>
          <a:p>
            <a:fld id="{2BCB2A63-33BD-0C47-82EA-BE66DC90FDA3}" type="slidenum">
              <a:rPr lang="en-US" smtClean="0"/>
              <a:t>‹#›</a:t>
            </a:fld>
            <a:endParaRPr lang="en-US"/>
          </a:p>
        </p:txBody>
      </p:sp>
    </p:spTree>
    <p:extLst>
      <p:ext uri="{BB962C8B-B14F-4D97-AF65-F5344CB8AC3E}">
        <p14:creationId xmlns:p14="http://schemas.microsoft.com/office/powerpoint/2010/main" val="40395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6/5/16</a:t>
            </a:r>
            <a:endParaRPr lang="en-US"/>
          </a:p>
        </p:txBody>
      </p:sp>
      <p:sp>
        <p:nvSpPr>
          <p:cNvPr id="6" name="Footer Placeholder 5"/>
          <p:cNvSpPr>
            <a:spLocks noGrp="1"/>
          </p:cNvSpPr>
          <p:nvPr>
            <p:ph type="ftr" sz="quarter" idx="11"/>
          </p:nvPr>
        </p:nvSpPr>
        <p:spPr/>
        <p:txBody>
          <a:bodyPr/>
          <a:lstStyle/>
          <a:p>
            <a:r>
              <a:rPr lang="en-US" smtClean="0"/>
              <a:t>Fink --- Set Your House in Order</a:t>
            </a:r>
            <a:endParaRPr lang="en-US"/>
          </a:p>
        </p:txBody>
      </p:sp>
      <p:sp>
        <p:nvSpPr>
          <p:cNvPr id="7" name="Slide Number Placeholder 6"/>
          <p:cNvSpPr>
            <a:spLocks noGrp="1"/>
          </p:cNvSpPr>
          <p:nvPr>
            <p:ph type="sldNum" sz="quarter" idx="12"/>
          </p:nvPr>
        </p:nvSpPr>
        <p:spPr/>
        <p:txBody>
          <a:bodyPr/>
          <a:lstStyle/>
          <a:p>
            <a:fld id="{2BCB2A63-33BD-0C47-82EA-BE66DC90FDA3}" type="slidenum">
              <a:rPr lang="en-US" smtClean="0"/>
              <a:t>‹#›</a:t>
            </a:fld>
            <a:endParaRPr lang="en-US"/>
          </a:p>
        </p:txBody>
      </p:sp>
    </p:spTree>
    <p:extLst>
      <p:ext uri="{BB962C8B-B14F-4D97-AF65-F5344CB8AC3E}">
        <p14:creationId xmlns:p14="http://schemas.microsoft.com/office/powerpoint/2010/main" val="322420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6/5/16</a:t>
            </a:r>
            <a:endParaRPr lang="en-US"/>
          </a:p>
        </p:txBody>
      </p:sp>
      <p:sp>
        <p:nvSpPr>
          <p:cNvPr id="8" name="Footer Placeholder 7"/>
          <p:cNvSpPr>
            <a:spLocks noGrp="1"/>
          </p:cNvSpPr>
          <p:nvPr>
            <p:ph type="ftr" sz="quarter" idx="11"/>
          </p:nvPr>
        </p:nvSpPr>
        <p:spPr/>
        <p:txBody>
          <a:bodyPr/>
          <a:lstStyle/>
          <a:p>
            <a:r>
              <a:rPr lang="en-US" smtClean="0"/>
              <a:t>Fink --- Set Your House in Order</a:t>
            </a:r>
            <a:endParaRPr lang="en-US"/>
          </a:p>
        </p:txBody>
      </p:sp>
      <p:sp>
        <p:nvSpPr>
          <p:cNvPr id="9" name="Slide Number Placeholder 8"/>
          <p:cNvSpPr>
            <a:spLocks noGrp="1"/>
          </p:cNvSpPr>
          <p:nvPr>
            <p:ph type="sldNum" sz="quarter" idx="12"/>
          </p:nvPr>
        </p:nvSpPr>
        <p:spPr/>
        <p:txBody>
          <a:bodyPr/>
          <a:lstStyle/>
          <a:p>
            <a:fld id="{2BCB2A63-33BD-0C47-82EA-BE66DC90FDA3}" type="slidenum">
              <a:rPr lang="en-US" smtClean="0"/>
              <a:t>‹#›</a:t>
            </a:fld>
            <a:endParaRPr lang="en-US"/>
          </a:p>
        </p:txBody>
      </p:sp>
    </p:spTree>
    <p:extLst>
      <p:ext uri="{BB962C8B-B14F-4D97-AF65-F5344CB8AC3E}">
        <p14:creationId xmlns:p14="http://schemas.microsoft.com/office/powerpoint/2010/main" val="813093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6/5/16</a:t>
            </a:r>
            <a:endParaRPr lang="en-US"/>
          </a:p>
        </p:txBody>
      </p:sp>
      <p:sp>
        <p:nvSpPr>
          <p:cNvPr id="4" name="Footer Placeholder 3"/>
          <p:cNvSpPr>
            <a:spLocks noGrp="1"/>
          </p:cNvSpPr>
          <p:nvPr>
            <p:ph type="ftr" sz="quarter" idx="11"/>
          </p:nvPr>
        </p:nvSpPr>
        <p:spPr/>
        <p:txBody>
          <a:bodyPr/>
          <a:lstStyle/>
          <a:p>
            <a:r>
              <a:rPr lang="en-US" smtClean="0"/>
              <a:t>Fink --- Set Your House in Order</a:t>
            </a:r>
            <a:endParaRPr lang="en-US"/>
          </a:p>
        </p:txBody>
      </p:sp>
      <p:sp>
        <p:nvSpPr>
          <p:cNvPr id="5" name="Slide Number Placeholder 4"/>
          <p:cNvSpPr>
            <a:spLocks noGrp="1"/>
          </p:cNvSpPr>
          <p:nvPr>
            <p:ph type="sldNum" sz="quarter" idx="12"/>
          </p:nvPr>
        </p:nvSpPr>
        <p:spPr/>
        <p:txBody>
          <a:bodyPr/>
          <a:lstStyle/>
          <a:p>
            <a:fld id="{2BCB2A63-33BD-0C47-82EA-BE66DC90FDA3}" type="slidenum">
              <a:rPr lang="en-US" smtClean="0"/>
              <a:t>‹#›</a:t>
            </a:fld>
            <a:endParaRPr lang="en-US"/>
          </a:p>
        </p:txBody>
      </p:sp>
    </p:spTree>
    <p:extLst>
      <p:ext uri="{BB962C8B-B14F-4D97-AF65-F5344CB8AC3E}">
        <p14:creationId xmlns:p14="http://schemas.microsoft.com/office/powerpoint/2010/main" val="1225689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6/5/16</a:t>
            </a:r>
            <a:endParaRPr lang="en-US"/>
          </a:p>
        </p:txBody>
      </p:sp>
      <p:sp>
        <p:nvSpPr>
          <p:cNvPr id="3" name="Footer Placeholder 2"/>
          <p:cNvSpPr>
            <a:spLocks noGrp="1"/>
          </p:cNvSpPr>
          <p:nvPr>
            <p:ph type="ftr" sz="quarter" idx="11"/>
          </p:nvPr>
        </p:nvSpPr>
        <p:spPr/>
        <p:txBody>
          <a:bodyPr/>
          <a:lstStyle/>
          <a:p>
            <a:r>
              <a:rPr lang="en-US" smtClean="0"/>
              <a:t>Fink --- Set Your House in Order</a:t>
            </a:r>
            <a:endParaRPr lang="en-US"/>
          </a:p>
        </p:txBody>
      </p:sp>
      <p:sp>
        <p:nvSpPr>
          <p:cNvPr id="4" name="Slide Number Placeholder 3"/>
          <p:cNvSpPr>
            <a:spLocks noGrp="1"/>
          </p:cNvSpPr>
          <p:nvPr>
            <p:ph type="sldNum" sz="quarter" idx="12"/>
          </p:nvPr>
        </p:nvSpPr>
        <p:spPr/>
        <p:txBody>
          <a:bodyPr/>
          <a:lstStyle/>
          <a:p>
            <a:fld id="{2BCB2A63-33BD-0C47-82EA-BE66DC90FDA3}" type="slidenum">
              <a:rPr lang="en-US" smtClean="0"/>
              <a:t>‹#›</a:t>
            </a:fld>
            <a:endParaRPr lang="en-US"/>
          </a:p>
        </p:txBody>
      </p:sp>
    </p:spTree>
    <p:extLst>
      <p:ext uri="{BB962C8B-B14F-4D97-AF65-F5344CB8AC3E}">
        <p14:creationId xmlns:p14="http://schemas.microsoft.com/office/powerpoint/2010/main" val="1497578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6/5/16</a:t>
            </a:r>
            <a:endParaRPr lang="en-US"/>
          </a:p>
        </p:txBody>
      </p:sp>
      <p:sp>
        <p:nvSpPr>
          <p:cNvPr id="6" name="Footer Placeholder 5"/>
          <p:cNvSpPr>
            <a:spLocks noGrp="1"/>
          </p:cNvSpPr>
          <p:nvPr>
            <p:ph type="ftr" sz="quarter" idx="11"/>
          </p:nvPr>
        </p:nvSpPr>
        <p:spPr/>
        <p:txBody>
          <a:bodyPr/>
          <a:lstStyle/>
          <a:p>
            <a:r>
              <a:rPr lang="en-US" smtClean="0"/>
              <a:t>Fink --- Set Your House in Order</a:t>
            </a:r>
            <a:endParaRPr lang="en-US"/>
          </a:p>
        </p:txBody>
      </p:sp>
      <p:sp>
        <p:nvSpPr>
          <p:cNvPr id="7" name="Slide Number Placeholder 6"/>
          <p:cNvSpPr>
            <a:spLocks noGrp="1"/>
          </p:cNvSpPr>
          <p:nvPr>
            <p:ph type="sldNum" sz="quarter" idx="12"/>
          </p:nvPr>
        </p:nvSpPr>
        <p:spPr/>
        <p:txBody>
          <a:bodyPr/>
          <a:lstStyle/>
          <a:p>
            <a:fld id="{2BCB2A63-33BD-0C47-82EA-BE66DC90FDA3}" type="slidenum">
              <a:rPr lang="en-US" smtClean="0"/>
              <a:t>‹#›</a:t>
            </a:fld>
            <a:endParaRPr lang="en-US"/>
          </a:p>
        </p:txBody>
      </p:sp>
    </p:spTree>
    <p:extLst>
      <p:ext uri="{BB962C8B-B14F-4D97-AF65-F5344CB8AC3E}">
        <p14:creationId xmlns:p14="http://schemas.microsoft.com/office/powerpoint/2010/main" val="129433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6/5/16</a:t>
            </a:r>
            <a:endParaRPr lang="en-US"/>
          </a:p>
        </p:txBody>
      </p:sp>
      <p:sp>
        <p:nvSpPr>
          <p:cNvPr id="6" name="Footer Placeholder 5"/>
          <p:cNvSpPr>
            <a:spLocks noGrp="1"/>
          </p:cNvSpPr>
          <p:nvPr>
            <p:ph type="ftr" sz="quarter" idx="11"/>
          </p:nvPr>
        </p:nvSpPr>
        <p:spPr/>
        <p:txBody>
          <a:bodyPr/>
          <a:lstStyle/>
          <a:p>
            <a:r>
              <a:rPr lang="en-US" smtClean="0"/>
              <a:t>Fink --- Set Your House in Order</a:t>
            </a:r>
            <a:endParaRPr lang="en-US"/>
          </a:p>
        </p:txBody>
      </p:sp>
      <p:sp>
        <p:nvSpPr>
          <p:cNvPr id="7" name="Slide Number Placeholder 6"/>
          <p:cNvSpPr>
            <a:spLocks noGrp="1"/>
          </p:cNvSpPr>
          <p:nvPr>
            <p:ph type="sldNum" sz="quarter" idx="12"/>
          </p:nvPr>
        </p:nvSpPr>
        <p:spPr/>
        <p:txBody>
          <a:bodyPr/>
          <a:lstStyle/>
          <a:p>
            <a:fld id="{2BCB2A63-33BD-0C47-82EA-BE66DC90FDA3}" type="slidenum">
              <a:rPr lang="en-US" smtClean="0"/>
              <a:t>‹#›</a:t>
            </a:fld>
            <a:endParaRPr lang="en-US"/>
          </a:p>
        </p:txBody>
      </p:sp>
    </p:spTree>
    <p:extLst>
      <p:ext uri="{BB962C8B-B14F-4D97-AF65-F5344CB8AC3E}">
        <p14:creationId xmlns:p14="http://schemas.microsoft.com/office/powerpoint/2010/main" val="19458613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6/5/16</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Fink --- Set Your House in Order</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B2A63-33BD-0C47-82EA-BE66DC90FDA3}" type="slidenum">
              <a:rPr lang="en-US" smtClean="0"/>
              <a:t>‹#›</a:t>
            </a:fld>
            <a:endParaRPr lang="en-US"/>
          </a:p>
        </p:txBody>
      </p:sp>
    </p:spTree>
    <p:extLst>
      <p:ext uri="{BB962C8B-B14F-4D97-AF65-F5344CB8AC3E}">
        <p14:creationId xmlns:p14="http://schemas.microsoft.com/office/powerpoint/2010/main" val="176740746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30740"/>
          </a:xfrm>
          <a:solidFill>
            <a:schemeClr val="bg1"/>
          </a:solidFill>
        </p:spPr>
        <p:txBody>
          <a:bodyPr/>
          <a:lstStyle/>
          <a:p>
            <a:r>
              <a:rPr lang="en-US" dirty="0" smtClean="0">
                <a:latin typeface="Abadi MT Condensed Extra Bold" charset="0"/>
                <a:ea typeface="Abadi MT Condensed Extra Bold" charset="0"/>
                <a:cs typeface="Abadi MT Condensed Extra Bold" charset="0"/>
              </a:rPr>
              <a:t>Set Your House in Order</a:t>
            </a:r>
            <a:endParaRPr lang="en-US"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1524000" y="3153103"/>
            <a:ext cx="9143999" cy="2104697"/>
          </a:xfrm>
          <a:solidFill>
            <a:schemeClr val="tx1"/>
          </a:solidFill>
        </p:spPr>
        <p:txBody>
          <a:bodyPr>
            <a:normAutofit/>
          </a:bodyPr>
          <a:lstStyle/>
          <a:p>
            <a:pPr algn="l"/>
            <a:r>
              <a:rPr lang="en-US" sz="2800" dirty="0" smtClean="0"/>
              <a:t>”</a:t>
            </a:r>
            <a:r>
              <a:rPr lang="en-US" sz="2800" dirty="0" smtClean="0">
                <a:solidFill>
                  <a:schemeClr val="bg1"/>
                </a:solidFill>
              </a:rPr>
              <a:t>”</a:t>
            </a:r>
            <a:r>
              <a:rPr lang="en-US" sz="2800" i="1" dirty="0" smtClean="0">
                <a:solidFill>
                  <a:schemeClr val="bg1"/>
                </a:solidFill>
              </a:rPr>
              <a:t>In those days Hezekiah became sick and was at the point of death. And Isaiah the prophet the son of </a:t>
            </a:r>
            <a:r>
              <a:rPr lang="en-US" sz="2800" i="1" dirty="0" err="1" smtClean="0">
                <a:solidFill>
                  <a:schemeClr val="bg1"/>
                </a:solidFill>
              </a:rPr>
              <a:t>Amoz</a:t>
            </a:r>
            <a:r>
              <a:rPr lang="en-US" sz="2800" i="1" dirty="0" smtClean="0">
                <a:solidFill>
                  <a:schemeClr val="bg1"/>
                </a:solidFill>
              </a:rPr>
              <a:t> came to him and said to him, “Thus says the Lord, ‘</a:t>
            </a:r>
            <a:r>
              <a:rPr lang="en-US" sz="2800" b="1" i="1" dirty="0" smtClean="0">
                <a:solidFill>
                  <a:schemeClr val="bg1"/>
                </a:solidFill>
              </a:rPr>
              <a:t>Set your house in order, for you shall die; you shall not recover</a:t>
            </a:r>
            <a:r>
              <a:rPr lang="en-US" sz="2800" i="1" dirty="0" smtClean="0">
                <a:solidFill>
                  <a:schemeClr val="bg1"/>
                </a:solidFill>
              </a:rPr>
              <a:t>’” </a:t>
            </a:r>
            <a:r>
              <a:rPr lang="en-US" sz="2800" dirty="0" smtClean="0">
                <a:solidFill>
                  <a:schemeClr val="bg1"/>
                </a:solidFill>
              </a:rPr>
              <a:t>(2 Ki. 20:</a:t>
            </a:r>
            <a:r>
              <a:rPr lang="en-US" sz="2800" b="1" dirty="0" smtClean="0">
                <a:solidFill>
                  <a:schemeClr val="bg1"/>
                </a:solidFill>
              </a:rPr>
              <a:t>1</a:t>
            </a:r>
            <a:r>
              <a:rPr lang="en-US" sz="2800" dirty="0" smtClean="0">
                <a:solidFill>
                  <a:schemeClr val="bg1"/>
                </a:solidFill>
              </a:rPr>
              <a:t>-6; </a:t>
            </a:r>
            <a:r>
              <a:rPr lang="en-US" sz="2800" dirty="0" smtClean="0">
                <a:solidFill>
                  <a:schemeClr val="bg1"/>
                </a:solidFill>
              </a:rPr>
              <a:t>2 Chr. 32:24; </a:t>
            </a:r>
            <a:r>
              <a:rPr lang="en-US" sz="2800" dirty="0" smtClean="0">
                <a:solidFill>
                  <a:schemeClr val="bg1"/>
                </a:solidFill>
              </a:rPr>
              <a:t>Isa</a:t>
            </a:r>
            <a:r>
              <a:rPr lang="en-US" sz="2800" dirty="0" smtClean="0">
                <a:solidFill>
                  <a:schemeClr val="bg1"/>
                </a:solidFill>
              </a:rPr>
              <a:t>. 38:1)</a:t>
            </a:r>
            <a:r>
              <a:rPr lang="en-US" sz="2800" i="1" dirty="0" smtClean="0">
                <a:solidFill>
                  <a:schemeClr val="bg1"/>
                </a:solidFill>
              </a:rPr>
              <a:t> </a:t>
            </a:r>
            <a:endParaRPr lang="en-US" sz="2800" dirty="0" smtClean="0">
              <a:solidFill>
                <a:schemeClr val="bg1"/>
              </a:solidFill>
            </a:endParaRPr>
          </a:p>
          <a:p>
            <a:pPr algn="l"/>
            <a:endParaRPr lang="en-US" dirty="0">
              <a:solidFill>
                <a:schemeClr val="bg1"/>
              </a:solidFill>
            </a:endParaRPr>
          </a:p>
        </p:txBody>
      </p:sp>
      <p:sp>
        <p:nvSpPr>
          <p:cNvPr id="5" name="Date Placeholder 4"/>
          <p:cNvSpPr>
            <a:spLocks noGrp="1"/>
          </p:cNvSpPr>
          <p:nvPr>
            <p:ph type="dt" sz="half" idx="10"/>
          </p:nvPr>
        </p:nvSpPr>
        <p:spPr/>
        <p:txBody>
          <a:bodyPr/>
          <a:lstStyle/>
          <a:p>
            <a:r>
              <a:rPr lang="en-US" smtClean="0"/>
              <a:t>6/5/16</a:t>
            </a:r>
            <a:endParaRPr lang="en-US"/>
          </a:p>
        </p:txBody>
      </p:sp>
      <p:sp>
        <p:nvSpPr>
          <p:cNvPr id="6" name="Footer Placeholder 5"/>
          <p:cNvSpPr>
            <a:spLocks noGrp="1"/>
          </p:cNvSpPr>
          <p:nvPr>
            <p:ph type="ftr" sz="quarter" idx="11"/>
          </p:nvPr>
        </p:nvSpPr>
        <p:spPr/>
        <p:txBody>
          <a:bodyPr/>
          <a:lstStyle/>
          <a:p>
            <a:r>
              <a:rPr lang="en-US" smtClean="0"/>
              <a:t>Fink --- Set Your House in Order</a:t>
            </a:r>
            <a:endParaRPr lang="en-US"/>
          </a:p>
        </p:txBody>
      </p:sp>
      <p:sp>
        <p:nvSpPr>
          <p:cNvPr id="7" name="Slide Number Placeholder 6"/>
          <p:cNvSpPr>
            <a:spLocks noGrp="1"/>
          </p:cNvSpPr>
          <p:nvPr>
            <p:ph type="sldNum" sz="quarter" idx="12"/>
          </p:nvPr>
        </p:nvSpPr>
        <p:spPr/>
        <p:txBody>
          <a:bodyPr/>
          <a:lstStyle/>
          <a:p>
            <a:fld id="{2BCB2A63-33BD-0C47-82EA-BE66DC90FDA3}" type="slidenum">
              <a:rPr lang="en-US" smtClean="0"/>
              <a:t>1</a:t>
            </a:fld>
            <a:endParaRPr lang="en-US"/>
          </a:p>
        </p:txBody>
      </p:sp>
    </p:spTree>
    <p:extLst>
      <p:ext uri="{BB962C8B-B14F-4D97-AF65-F5344CB8AC3E}">
        <p14:creationId xmlns:p14="http://schemas.microsoft.com/office/powerpoint/2010/main" val="23401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badi MT Condensed Extra Bold" charset="0"/>
                <a:ea typeface="Abadi MT Condensed Extra Bold" charset="0"/>
                <a:cs typeface="Abadi MT Condensed Extra Bold" charset="0"/>
              </a:rPr>
              <a:t>Application</a:t>
            </a:r>
            <a:r>
              <a:rPr lang="en-US" sz="3600" dirty="0" smtClean="0"/>
              <a:t> – “Set your house in order” (2 Ki. 20:1)</a:t>
            </a:r>
            <a:endParaRPr lang="en-US" sz="3600" dirty="0"/>
          </a:p>
        </p:txBody>
      </p:sp>
      <p:sp>
        <p:nvSpPr>
          <p:cNvPr id="3" name="Content Placeholder 2"/>
          <p:cNvSpPr>
            <a:spLocks noGrp="1"/>
          </p:cNvSpPr>
          <p:nvPr>
            <p:ph idx="1"/>
          </p:nvPr>
        </p:nvSpPr>
        <p:spPr>
          <a:xfrm>
            <a:off x="838200" y="1466193"/>
            <a:ext cx="10515600" cy="4710770"/>
          </a:xfrm>
          <a:solidFill>
            <a:schemeClr val="bg2"/>
          </a:solidFill>
        </p:spPr>
        <p:txBody>
          <a:bodyPr/>
          <a:lstStyle/>
          <a:p>
            <a:pPr marL="514350" indent="-514350">
              <a:buFont typeface="+mj-lt"/>
              <a:buAutoNum type="arabicPeriod" startAt="2"/>
            </a:pPr>
            <a:r>
              <a:rPr lang="en-US" sz="3000" b="1" dirty="0" smtClean="0"/>
              <a:t>We know not when (Mt. 24:36; Mk. 9:32)</a:t>
            </a:r>
          </a:p>
          <a:p>
            <a:pPr lvl="1">
              <a:buFont typeface="Wingdings" charset="2"/>
              <a:buChar char="Ø"/>
            </a:pPr>
            <a:r>
              <a:rPr lang="en-US" sz="2600" b="1" dirty="0" smtClean="0"/>
              <a:t>Like a thief in the night  (1 Th. 5:2; 2 Pet. 3:10) </a:t>
            </a:r>
            <a:endParaRPr lang="en-US" sz="2600" dirty="0" smtClean="0"/>
          </a:p>
          <a:p>
            <a:pPr marL="0" indent="0">
              <a:buNone/>
            </a:pPr>
            <a:r>
              <a:rPr lang="en-US" sz="2600" i="1" dirty="0"/>
              <a:t> </a:t>
            </a:r>
            <a:r>
              <a:rPr lang="en-US" sz="2600" i="1" dirty="0" smtClean="0"/>
              <a:t>    </a:t>
            </a:r>
            <a:endParaRPr lang="en-US" sz="2600" dirty="0"/>
          </a:p>
        </p:txBody>
      </p:sp>
      <p:sp>
        <p:nvSpPr>
          <p:cNvPr id="4" name="Date Placeholder 3"/>
          <p:cNvSpPr>
            <a:spLocks noGrp="1"/>
          </p:cNvSpPr>
          <p:nvPr>
            <p:ph type="dt" sz="half" idx="10"/>
          </p:nvPr>
        </p:nvSpPr>
        <p:spPr/>
        <p:txBody>
          <a:bodyPr/>
          <a:lstStyle/>
          <a:p>
            <a:r>
              <a:rPr lang="en-US" dirty="0" smtClean="0"/>
              <a:t>6/5/16</a:t>
            </a:r>
            <a:endParaRPr lang="en-US" dirty="0"/>
          </a:p>
        </p:txBody>
      </p:sp>
      <p:sp>
        <p:nvSpPr>
          <p:cNvPr id="5" name="Footer Placeholder 4"/>
          <p:cNvSpPr>
            <a:spLocks noGrp="1"/>
          </p:cNvSpPr>
          <p:nvPr>
            <p:ph type="ftr" sz="quarter" idx="11"/>
          </p:nvPr>
        </p:nvSpPr>
        <p:spPr/>
        <p:txBody>
          <a:bodyPr/>
          <a:lstStyle/>
          <a:p>
            <a:r>
              <a:rPr lang="en-US" dirty="0" smtClean="0"/>
              <a:t>Fink --- Set Your House in Order</a:t>
            </a:r>
            <a:endParaRPr lang="en-US" dirty="0"/>
          </a:p>
        </p:txBody>
      </p:sp>
      <p:sp>
        <p:nvSpPr>
          <p:cNvPr id="6" name="Slide Number Placeholder 5"/>
          <p:cNvSpPr>
            <a:spLocks noGrp="1"/>
          </p:cNvSpPr>
          <p:nvPr>
            <p:ph type="sldNum" sz="quarter" idx="12"/>
          </p:nvPr>
        </p:nvSpPr>
        <p:spPr/>
        <p:txBody>
          <a:bodyPr/>
          <a:lstStyle/>
          <a:p>
            <a:fld id="{2BCB2A63-33BD-0C47-82EA-BE66DC90FDA3}" type="slidenum">
              <a:rPr lang="en-US" smtClean="0"/>
              <a:t>10</a:t>
            </a:fld>
            <a:endParaRPr lang="en-US" dirty="0"/>
          </a:p>
        </p:txBody>
      </p:sp>
    </p:spTree>
    <p:extLst>
      <p:ext uri="{BB962C8B-B14F-4D97-AF65-F5344CB8AC3E}">
        <p14:creationId xmlns:p14="http://schemas.microsoft.com/office/powerpoint/2010/main" val="182817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badi MT Condensed Extra Bold" charset="0"/>
                <a:ea typeface="Abadi MT Condensed Extra Bold" charset="0"/>
                <a:cs typeface="Abadi MT Condensed Extra Bold" charset="0"/>
              </a:rPr>
              <a:t>What does setting your house in order mean to you?</a:t>
            </a:r>
            <a:endParaRPr lang="en-US" sz="3600" b="1"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solidFill>
            <a:schemeClr val="bg2"/>
          </a:solidFill>
        </p:spPr>
        <p:txBody>
          <a:bodyPr>
            <a:normAutofit lnSpcReduction="10000"/>
          </a:bodyPr>
          <a:lstStyle/>
          <a:p>
            <a:pPr lvl="0"/>
            <a:r>
              <a:rPr lang="en-US" i="1" dirty="0"/>
              <a:t>Getting rid of the clutter</a:t>
            </a:r>
            <a:endParaRPr lang="en-US" dirty="0"/>
          </a:p>
          <a:p>
            <a:pPr lvl="0"/>
            <a:r>
              <a:rPr lang="en-US" i="1" dirty="0"/>
              <a:t>Setting your finances in order</a:t>
            </a:r>
            <a:endParaRPr lang="en-US" dirty="0"/>
          </a:p>
          <a:p>
            <a:pPr lvl="0"/>
            <a:r>
              <a:rPr lang="en-US" i="1" dirty="0"/>
              <a:t>Showing more affection in the home</a:t>
            </a:r>
            <a:endParaRPr lang="en-US" dirty="0"/>
          </a:p>
          <a:p>
            <a:pPr lvl="0"/>
            <a:r>
              <a:rPr lang="en-US" i="1" dirty="0"/>
              <a:t>Get your life back on track</a:t>
            </a:r>
            <a:endParaRPr lang="en-US" dirty="0"/>
          </a:p>
          <a:p>
            <a:pPr lvl="0"/>
            <a:r>
              <a:rPr lang="en-US" i="1" dirty="0"/>
              <a:t>Get into the Word</a:t>
            </a:r>
            <a:endParaRPr lang="en-US" dirty="0"/>
          </a:p>
          <a:p>
            <a:pPr lvl="0"/>
            <a:r>
              <a:rPr lang="en-US" i="1" dirty="0"/>
              <a:t>Pray with a purpose</a:t>
            </a:r>
            <a:endParaRPr lang="en-US" dirty="0"/>
          </a:p>
          <a:p>
            <a:pPr lvl="0"/>
            <a:r>
              <a:rPr lang="en-US" i="1" dirty="0"/>
              <a:t>Seek forgiveness from those you have offended</a:t>
            </a:r>
            <a:endParaRPr lang="en-US" dirty="0"/>
          </a:p>
          <a:p>
            <a:pPr lvl="0"/>
            <a:r>
              <a:rPr lang="en-US" i="1" dirty="0"/>
              <a:t>Remove resentment</a:t>
            </a:r>
            <a:endParaRPr lang="en-US" dirty="0"/>
          </a:p>
          <a:p>
            <a:pPr lvl="0"/>
            <a:r>
              <a:rPr lang="en-US" i="1" dirty="0"/>
              <a:t>Write your own obituary</a:t>
            </a: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dirty="0" smtClean="0"/>
              <a:t>6/5/16</a:t>
            </a:r>
            <a:endParaRPr lang="en-US" dirty="0"/>
          </a:p>
        </p:txBody>
      </p:sp>
      <p:sp>
        <p:nvSpPr>
          <p:cNvPr id="5" name="Footer Placeholder 4"/>
          <p:cNvSpPr>
            <a:spLocks noGrp="1"/>
          </p:cNvSpPr>
          <p:nvPr>
            <p:ph type="ftr" sz="quarter" idx="11"/>
          </p:nvPr>
        </p:nvSpPr>
        <p:spPr/>
        <p:txBody>
          <a:bodyPr/>
          <a:lstStyle/>
          <a:p>
            <a:r>
              <a:rPr lang="en-US" dirty="0" smtClean="0"/>
              <a:t>Fink --- Set Your House in Order</a:t>
            </a:r>
            <a:endParaRPr lang="en-US" dirty="0"/>
          </a:p>
        </p:txBody>
      </p:sp>
      <p:sp>
        <p:nvSpPr>
          <p:cNvPr id="6" name="Slide Number Placeholder 5"/>
          <p:cNvSpPr>
            <a:spLocks noGrp="1"/>
          </p:cNvSpPr>
          <p:nvPr>
            <p:ph type="sldNum" sz="quarter" idx="12"/>
          </p:nvPr>
        </p:nvSpPr>
        <p:spPr/>
        <p:txBody>
          <a:bodyPr/>
          <a:lstStyle/>
          <a:p>
            <a:fld id="{2BCB2A63-33BD-0C47-82EA-BE66DC90FDA3}" type="slidenum">
              <a:rPr lang="en-US" smtClean="0"/>
              <a:t>11</a:t>
            </a:fld>
            <a:endParaRPr lang="en-US" dirty="0"/>
          </a:p>
        </p:txBody>
      </p:sp>
    </p:spTree>
    <p:extLst>
      <p:ext uri="{BB962C8B-B14F-4D97-AF65-F5344CB8AC3E}">
        <p14:creationId xmlns:p14="http://schemas.microsoft.com/office/powerpoint/2010/main" val="150018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badi MT Condensed Extra Bold" charset="0"/>
                <a:ea typeface="Abadi MT Condensed Extra Bold" charset="0"/>
                <a:cs typeface="Abadi MT Condensed Extra Bold" charset="0"/>
              </a:rPr>
              <a:t>What does setting your house in order mean to you?</a:t>
            </a:r>
            <a:endParaRPr lang="en-US" sz="3600"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1560786"/>
            <a:ext cx="10515600" cy="4616177"/>
          </a:xfrm>
          <a:solidFill>
            <a:schemeClr val="bg2"/>
          </a:solidFill>
        </p:spPr>
        <p:txBody>
          <a:bodyPr>
            <a:normAutofit/>
          </a:bodyPr>
          <a:lstStyle/>
          <a:p>
            <a:pPr marL="514350" indent="-514350">
              <a:buFont typeface="+mj-lt"/>
              <a:buAutoNum type="arabicPeriod" startAt="3"/>
            </a:pPr>
            <a:r>
              <a:rPr lang="en-US" b="1" dirty="0" smtClean="0"/>
              <a:t>Only a fool puts off obeying </a:t>
            </a:r>
            <a:r>
              <a:rPr lang="en-US" dirty="0" smtClean="0"/>
              <a:t>– “But </a:t>
            </a:r>
            <a:r>
              <a:rPr lang="en-US" dirty="0"/>
              <a:t>God said to him, ‘Fool! This night your soul is required of you, and the things you have prepared, whose will they be</a:t>
            </a:r>
            <a:r>
              <a:rPr lang="en-US" dirty="0" smtClean="0"/>
              <a:t>?” (Lk. 12:20)</a:t>
            </a:r>
          </a:p>
          <a:p>
            <a:pPr lvl="1">
              <a:buFont typeface="Wingdings" charset="2"/>
              <a:buChar char="Ø"/>
            </a:pPr>
            <a:r>
              <a:rPr lang="en-US" sz="2600" dirty="0" smtClean="0"/>
              <a:t>“And</a:t>
            </a:r>
            <a:r>
              <a:rPr lang="en-US" sz="2600" dirty="0"/>
              <a:t> being made perfect, he became the source of eternal salvation </a:t>
            </a:r>
            <a:r>
              <a:rPr lang="en-US" sz="2600" b="1" dirty="0"/>
              <a:t>to all who obey </a:t>
            </a:r>
            <a:r>
              <a:rPr lang="en-US" sz="2600" b="1" dirty="0" smtClean="0"/>
              <a:t>him</a:t>
            </a:r>
            <a:r>
              <a:rPr lang="en-US" sz="2600" dirty="0" smtClean="0"/>
              <a:t>” (Heb. 5:9)</a:t>
            </a:r>
          </a:p>
          <a:p>
            <a:pPr lvl="1">
              <a:buFont typeface="Wingdings" charset="2"/>
              <a:buChar char="Ø"/>
            </a:pPr>
            <a:r>
              <a:rPr lang="en-US" sz="2800" dirty="0" smtClean="0"/>
              <a:t>“For</a:t>
            </a:r>
            <a:r>
              <a:rPr lang="en-US" sz="2800" dirty="0"/>
              <a:t> the grace of God has appeared, bringing salvation for all people, </a:t>
            </a:r>
            <a:r>
              <a:rPr lang="en-US" sz="2800" b="1" baseline="30000" dirty="0"/>
              <a:t>12 </a:t>
            </a:r>
            <a:r>
              <a:rPr lang="en-US" sz="2800" dirty="0"/>
              <a:t>training us to renounce ungodliness and worldly passions, and </a:t>
            </a:r>
            <a:r>
              <a:rPr lang="en-US" sz="2800" b="1" dirty="0"/>
              <a:t>to live self-controlled, upright, and godly lives</a:t>
            </a:r>
            <a:r>
              <a:rPr lang="en-US" sz="2800" dirty="0"/>
              <a:t> in the present </a:t>
            </a:r>
            <a:r>
              <a:rPr lang="en-US" sz="2800" dirty="0" smtClean="0"/>
              <a:t>age” (Tit. 2:11-12)</a:t>
            </a:r>
          </a:p>
          <a:p>
            <a:pPr lvl="1">
              <a:buFont typeface="Wingdings" charset="2"/>
              <a:buChar char="Ø"/>
            </a:pPr>
            <a:r>
              <a:rPr lang="en-US" sz="2800" dirty="0" smtClean="0"/>
              <a:t>“So </a:t>
            </a:r>
            <a:r>
              <a:rPr lang="en-US" sz="2800" dirty="0"/>
              <a:t>whether we are at home or away, we make it our </a:t>
            </a:r>
            <a:r>
              <a:rPr lang="en-US" sz="2800" dirty="0" smtClean="0"/>
              <a:t>aim (ambition, NASV) </a:t>
            </a:r>
            <a:r>
              <a:rPr lang="en-US" sz="2800" dirty="0"/>
              <a:t>to please </a:t>
            </a:r>
            <a:r>
              <a:rPr lang="en-US" sz="2800" dirty="0" smtClean="0"/>
              <a:t>him” (2 Cor. 5:9)</a:t>
            </a:r>
            <a:endParaRPr lang="en-US" sz="2600" dirty="0"/>
          </a:p>
        </p:txBody>
      </p:sp>
      <p:sp>
        <p:nvSpPr>
          <p:cNvPr id="4" name="Date Placeholder 3"/>
          <p:cNvSpPr>
            <a:spLocks noGrp="1"/>
          </p:cNvSpPr>
          <p:nvPr>
            <p:ph type="dt" sz="half" idx="10"/>
          </p:nvPr>
        </p:nvSpPr>
        <p:spPr/>
        <p:txBody>
          <a:bodyPr/>
          <a:lstStyle/>
          <a:p>
            <a:r>
              <a:rPr lang="en-US" dirty="0" smtClean="0"/>
              <a:t>6/5/16</a:t>
            </a:r>
            <a:endParaRPr lang="en-US" dirty="0"/>
          </a:p>
        </p:txBody>
      </p:sp>
      <p:sp>
        <p:nvSpPr>
          <p:cNvPr id="5" name="Footer Placeholder 4"/>
          <p:cNvSpPr>
            <a:spLocks noGrp="1"/>
          </p:cNvSpPr>
          <p:nvPr>
            <p:ph type="ftr" sz="quarter" idx="11"/>
          </p:nvPr>
        </p:nvSpPr>
        <p:spPr/>
        <p:txBody>
          <a:bodyPr/>
          <a:lstStyle/>
          <a:p>
            <a:r>
              <a:rPr lang="en-US" dirty="0" smtClean="0"/>
              <a:t>Fink --- Set Your House in Order</a:t>
            </a:r>
            <a:endParaRPr lang="en-US" dirty="0"/>
          </a:p>
        </p:txBody>
      </p:sp>
      <p:sp>
        <p:nvSpPr>
          <p:cNvPr id="6" name="Slide Number Placeholder 5"/>
          <p:cNvSpPr>
            <a:spLocks noGrp="1"/>
          </p:cNvSpPr>
          <p:nvPr>
            <p:ph type="sldNum" sz="quarter" idx="12"/>
          </p:nvPr>
        </p:nvSpPr>
        <p:spPr/>
        <p:txBody>
          <a:bodyPr/>
          <a:lstStyle/>
          <a:p>
            <a:fld id="{2BCB2A63-33BD-0C47-82EA-BE66DC90FDA3}" type="slidenum">
              <a:rPr lang="en-US" smtClean="0"/>
              <a:t>12</a:t>
            </a:fld>
            <a:endParaRPr lang="en-US" dirty="0"/>
          </a:p>
        </p:txBody>
      </p:sp>
    </p:spTree>
    <p:extLst>
      <p:ext uri="{BB962C8B-B14F-4D97-AF65-F5344CB8AC3E}">
        <p14:creationId xmlns:p14="http://schemas.microsoft.com/office/powerpoint/2010/main" val="30308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30740"/>
          </a:xfrm>
          <a:solidFill>
            <a:schemeClr val="bg1"/>
          </a:solidFill>
        </p:spPr>
        <p:txBody>
          <a:bodyPr/>
          <a:lstStyle/>
          <a:p>
            <a:r>
              <a:rPr lang="en-US" dirty="0" smtClean="0">
                <a:latin typeface="Abadi MT Condensed Extra Bold" charset="0"/>
                <a:ea typeface="Abadi MT Condensed Extra Bold" charset="0"/>
                <a:cs typeface="Abadi MT Condensed Extra Bold" charset="0"/>
              </a:rPr>
              <a:t>Set Your House in Order</a:t>
            </a:r>
            <a:endParaRPr lang="en-US"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1524000" y="3153103"/>
            <a:ext cx="9143999" cy="2104697"/>
          </a:xfrm>
          <a:solidFill>
            <a:schemeClr val="tx1"/>
          </a:solidFill>
        </p:spPr>
        <p:txBody>
          <a:bodyPr>
            <a:normAutofit/>
          </a:bodyPr>
          <a:lstStyle/>
          <a:p>
            <a:pPr algn="l"/>
            <a:r>
              <a:rPr lang="en-US" sz="2800" dirty="0" smtClean="0"/>
              <a:t>”</a:t>
            </a:r>
            <a:r>
              <a:rPr lang="en-US" sz="2800" dirty="0" smtClean="0">
                <a:solidFill>
                  <a:schemeClr val="bg1"/>
                </a:solidFill>
              </a:rPr>
              <a:t>”</a:t>
            </a:r>
            <a:r>
              <a:rPr lang="en-US" sz="2800" i="1" dirty="0" smtClean="0">
                <a:solidFill>
                  <a:schemeClr val="bg1"/>
                </a:solidFill>
              </a:rPr>
              <a:t>In those days Hezekiah became sick and was at the point of death. And Isaiah the prophet the son of </a:t>
            </a:r>
            <a:r>
              <a:rPr lang="en-US" sz="2800" i="1" dirty="0" err="1" smtClean="0">
                <a:solidFill>
                  <a:schemeClr val="bg1"/>
                </a:solidFill>
              </a:rPr>
              <a:t>Amoz</a:t>
            </a:r>
            <a:r>
              <a:rPr lang="en-US" sz="2800" i="1" dirty="0" smtClean="0">
                <a:solidFill>
                  <a:schemeClr val="bg1"/>
                </a:solidFill>
              </a:rPr>
              <a:t> came to him and said to him, “Thus says the Lord, ‘</a:t>
            </a:r>
            <a:r>
              <a:rPr lang="en-US" sz="2800" b="1" i="1" dirty="0" smtClean="0">
                <a:solidFill>
                  <a:schemeClr val="bg1"/>
                </a:solidFill>
              </a:rPr>
              <a:t>Set your house in order, for you shall die; you shall not recover</a:t>
            </a:r>
            <a:r>
              <a:rPr lang="en-US" sz="2800" i="1" dirty="0" smtClean="0">
                <a:solidFill>
                  <a:schemeClr val="bg1"/>
                </a:solidFill>
              </a:rPr>
              <a:t>’” </a:t>
            </a:r>
            <a:r>
              <a:rPr lang="en-US" sz="2800" dirty="0" smtClean="0">
                <a:solidFill>
                  <a:schemeClr val="bg1"/>
                </a:solidFill>
              </a:rPr>
              <a:t>(2 Ki. 20:</a:t>
            </a:r>
            <a:r>
              <a:rPr lang="en-US" sz="2800" b="1" dirty="0" smtClean="0">
                <a:solidFill>
                  <a:schemeClr val="bg1"/>
                </a:solidFill>
              </a:rPr>
              <a:t>1</a:t>
            </a:r>
            <a:r>
              <a:rPr lang="en-US" sz="2800" dirty="0" smtClean="0">
                <a:solidFill>
                  <a:schemeClr val="bg1"/>
                </a:solidFill>
              </a:rPr>
              <a:t>-6; cf. Isa. 38:1)</a:t>
            </a:r>
            <a:r>
              <a:rPr lang="en-US" sz="2800" i="1" dirty="0" smtClean="0">
                <a:solidFill>
                  <a:schemeClr val="bg1"/>
                </a:solidFill>
              </a:rPr>
              <a:t> </a:t>
            </a:r>
            <a:endParaRPr lang="en-US" sz="2800" dirty="0" smtClean="0">
              <a:solidFill>
                <a:schemeClr val="bg1"/>
              </a:solidFill>
            </a:endParaRPr>
          </a:p>
          <a:p>
            <a:pPr algn="l"/>
            <a:endParaRPr lang="en-US" dirty="0">
              <a:solidFill>
                <a:schemeClr val="bg1"/>
              </a:solidFill>
            </a:endParaRPr>
          </a:p>
        </p:txBody>
      </p:sp>
      <p:sp>
        <p:nvSpPr>
          <p:cNvPr id="4" name="Date Placeholder 3"/>
          <p:cNvSpPr>
            <a:spLocks noGrp="1"/>
          </p:cNvSpPr>
          <p:nvPr>
            <p:ph type="dt" sz="half" idx="10"/>
          </p:nvPr>
        </p:nvSpPr>
        <p:spPr/>
        <p:txBody>
          <a:bodyPr/>
          <a:lstStyle/>
          <a:p>
            <a:r>
              <a:rPr lang="en-US" smtClean="0"/>
              <a:t>6/5/16</a:t>
            </a:r>
            <a:endParaRPr lang="en-US"/>
          </a:p>
        </p:txBody>
      </p:sp>
      <p:sp>
        <p:nvSpPr>
          <p:cNvPr id="5" name="Footer Placeholder 4"/>
          <p:cNvSpPr>
            <a:spLocks noGrp="1"/>
          </p:cNvSpPr>
          <p:nvPr>
            <p:ph type="ftr" sz="quarter" idx="11"/>
          </p:nvPr>
        </p:nvSpPr>
        <p:spPr/>
        <p:txBody>
          <a:bodyPr/>
          <a:lstStyle/>
          <a:p>
            <a:r>
              <a:rPr lang="en-US" smtClean="0"/>
              <a:t>Fink --- Set Your House in Order</a:t>
            </a:r>
            <a:endParaRPr lang="en-US"/>
          </a:p>
        </p:txBody>
      </p:sp>
      <p:sp>
        <p:nvSpPr>
          <p:cNvPr id="6" name="Slide Number Placeholder 5"/>
          <p:cNvSpPr>
            <a:spLocks noGrp="1"/>
          </p:cNvSpPr>
          <p:nvPr>
            <p:ph type="sldNum" sz="quarter" idx="12"/>
          </p:nvPr>
        </p:nvSpPr>
        <p:spPr/>
        <p:txBody>
          <a:bodyPr/>
          <a:lstStyle/>
          <a:p>
            <a:fld id="{2BCB2A63-33BD-0C47-82EA-BE66DC90FDA3}" type="slidenum">
              <a:rPr lang="en-US" smtClean="0"/>
              <a:t>13</a:t>
            </a:fld>
            <a:endParaRPr lang="en-US"/>
          </a:p>
        </p:txBody>
      </p:sp>
    </p:spTree>
    <p:extLst>
      <p:ext uri="{BB962C8B-B14F-4D97-AF65-F5344CB8AC3E}">
        <p14:creationId xmlns:p14="http://schemas.microsoft.com/office/powerpoint/2010/main" val="732973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What made Hezekiah great?</a:t>
            </a:r>
            <a:endParaRPr lang="en-US" dirty="0">
              <a:latin typeface="Abadi MT Condensed Extra Bold" charset="0"/>
              <a:ea typeface="Abadi MT Condensed Extra Bold" charset="0"/>
              <a:cs typeface="Abadi MT Condensed Extra Bold" charset="0"/>
            </a:endParaRPr>
          </a:p>
        </p:txBody>
      </p:sp>
      <p:sp>
        <p:nvSpPr>
          <p:cNvPr id="6" name="Content Placeholder 5"/>
          <p:cNvSpPr>
            <a:spLocks noGrp="1"/>
          </p:cNvSpPr>
          <p:nvPr>
            <p:ph idx="1"/>
          </p:nvPr>
        </p:nvSpPr>
        <p:spPr>
          <a:solidFill>
            <a:schemeClr val="bg2"/>
          </a:solidFill>
        </p:spPr>
        <p:txBody>
          <a:bodyPr/>
          <a:lstStyle/>
          <a:p>
            <a:pPr marL="514350" indent="-514350">
              <a:buFont typeface="+mj-lt"/>
              <a:buAutoNum type="arabicPeriod"/>
            </a:pPr>
            <a:r>
              <a:rPr lang="en-US" b="1" dirty="0" smtClean="0"/>
              <a:t>It sure wasn’t his father, </a:t>
            </a:r>
            <a:r>
              <a:rPr lang="en-US" b="1" dirty="0" err="1" smtClean="0"/>
              <a:t>Ahaz</a:t>
            </a:r>
            <a:endParaRPr lang="en-US" b="1" dirty="0" smtClean="0"/>
          </a:p>
          <a:p>
            <a:endParaRPr lang="en-US" dirty="0"/>
          </a:p>
          <a:p>
            <a:pPr lvl="1">
              <a:buFont typeface="Wingdings" charset="2"/>
              <a:buChar char="Ø"/>
            </a:pPr>
            <a:r>
              <a:rPr lang="en-US" dirty="0" smtClean="0"/>
              <a:t>“</a:t>
            </a:r>
            <a:r>
              <a:rPr lang="en-US" sz="2800" dirty="0" err="1"/>
              <a:t>Ahaz</a:t>
            </a:r>
            <a:r>
              <a:rPr lang="en-US" sz="2800" dirty="0"/>
              <a:t> was twenty years old when he began to reign, and he reigned sixteen years in Jerusalem. And he did not do what was right in the eyes of the </a:t>
            </a:r>
            <a:r>
              <a:rPr lang="en-US" sz="2800" cap="small" dirty="0"/>
              <a:t>Lord</a:t>
            </a:r>
            <a:r>
              <a:rPr lang="en-US" sz="2800" dirty="0"/>
              <a:t> his God, as his father David had done, </a:t>
            </a:r>
            <a:r>
              <a:rPr lang="en-US" sz="2800" b="1" baseline="30000" dirty="0"/>
              <a:t>3 </a:t>
            </a:r>
            <a:r>
              <a:rPr lang="en-US" sz="2800" dirty="0"/>
              <a:t>but he walked in the way of the kings of Israel. He even burned his son as an offering, according to the despicable practices of the nations whom the </a:t>
            </a:r>
            <a:r>
              <a:rPr lang="en-US" sz="2800" cap="small" dirty="0"/>
              <a:t>Lord</a:t>
            </a:r>
            <a:r>
              <a:rPr lang="en-US" sz="2800" dirty="0"/>
              <a:t> drove out before the people of Israel. </a:t>
            </a:r>
            <a:r>
              <a:rPr lang="en-US" sz="2800" b="1" baseline="30000" dirty="0"/>
              <a:t>4 </a:t>
            </a:r>
            <a:r>
              <a:rPr lang="en-US" sz="2800" dirty="0"/>
              <a:t>And he sacrificed and made offerings on the high places and on the hills and under every green </a:t>
            </a:r>
            <a:r>
              <a:rPr lang="en-US" sz="2800" dirty="0" smtClean="0"/>
              <a:t>tree” (2 Ki. 16:2-4)</a:t>
            </a:r>
            <a:endParaRPr lang="en-US" sz="2800" dirty="0"/>
          </a:p>
        </p:txBody>
      </p:sp>
      <p:sp>
        <p:nvSpPr>
          <p:cNvPr id="7" name="Date Placeholder 6"/>
          <p:cNvSpPr>
            <a:spLocks noGrp="1"/>
          </p:cNvSpPr>
          <p:nvPr>
            <p:ph type="dt" sz="half" idx="10"/>
          </p:nvPr>
        </p:nvSpPr>
        <p:spPr/>
        <p:txBody>
          <a:bodyPr/>
          <a:lstStyle/>
          <a:p>
            <a:r>
              <a:rPr lang="en-US" smtClean="0"/>
              <a:t>6/5/16</a:t>
            </a:r>
            <a:endParaRPr lang="en-US"/>
          </a:p>
        </p:txBody>
      </p:sp>
      <p:sp>
        <p:nvSpPr>
          <p:cNvPr id="8" name="Footer Placeholder 7"/>
          <p:cNvSpPr>
            <a:spLocks noGrp="1"/>
          </p:cNvSpPr>
          <p:nvPr>
            <p:ph type="ftr" sz="quarter" idx="11"/>
          </p:nvPr>
        </p:nvSpPr>
        <p:spPr/>
        <p:txBody>
          <a:bodyPr/>
          <a:lstStyle/>
          <a:p>
            <a:r>
              <a:rPr lang="en-US" smtClean="0"/>
              <a:t>Fink --- Set Your House in Order</a:t>
            </a:r>
            <a:endParaRPr lang="en-US"/>
          </a:p>
        </p:txBody>
      </p:sp>
      <p:sp>
        <p:nvSpPr>
          <p:cNvPr id="9" name="Slide Number Placeholder 8"/>
          <p:cNvSpPr>
            <a:spLocks noGrp="1"/>
          </p:cNvSpPr>
          <p:nvPr>
            <p:ph type="sldNum" sz="quarter" idx="12"/>
          </p:nvPr>
        </p:nvSpPr>
        <p:spPr/>
        <p:txBody>
          <a:bodyPr/>
          <a:lstStyle/>
          <a:p>
            <a:fld id="{2BCB2A63-33BD-0C47-82EA-BE66DC90FDA3}" type="slidenum">
              <a:rPr lang="en-US" smtClean="0"/>
              <a:t>2</a:t>
            </a:fld>
            <a:endParaRPr lang="en-US"/>
          </a:p>
        </p:txBody>
      </p:sp>
    </p:spTree>
    <p:extLst>
      <p:ext uri="{BB962C8B-B14F-4D97-AF65-F5344CB8AC3E}">
        <p14:creationId xmlns:p14="http://schemas.microsoft.com/office/powerpoint/2010/main" val="49437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621" y="-190446"/>
            <a:ext cx="10515600" cy="931425"/>
          </a:xfrm>
        </p:spPr>
        <p:txBody>
          <a:bodyPr/>
          <a:lstStyle/>
          <a:p>
            <a:r>
              <a:rPr lang="en-US" dirty="0" smtClean="0">
                <a:latin typeface="Abadi MT Condensed Extra Bold" charset="0"/>
                <a:ea typeface="Abadi MT Condensed Extra Bold" charset="0"/>
                <a:cs typeface="Abadi MT Condensed Extra Bold" charset="0"/>
              </a:rPr>
              <a:t>What made Hezekiah great?</a:t>
            </a:r>
            <a:endParaRPr lang="en-US" dirty="0"/>
          </a:p>
        </p:txBody>
      </p:sp>
      <p:sp>
        <p:nvSpPr>
          <p:cNvPr id="3" name="Content Placeholder 2"/>
          <p:cNvSpPr>
            <a:spLocks noGrp="1"/>
          </p:cNvSpPr>
          <p:nvPr>
            <p:ph idx="1"/>
          </p:nvPr>
        </p:nvSpPr>
        <p:spPr>
          <a:xfrm>
            <a:off x="520262" y="614855"/>
            <a:ext cx="11303875" cy="5562108"/>
          </a:xfrm>
          <a:solidFill>
            <a:schemeClr val="bg2"/>
          </a:solidFill>
        </p:spPr>
        <p:txBody>
          <a:bodyPr>
            <a:normAutofit fontScale="92500" lnSpcReduction="10000"/>
          </a:bodyPr>
          <a:lstStyle/>
          <a:p>
            <a:pPr marL="514350" indent="-514350">
              <a:buFont typeface="+mj-lt"/>
              <a:buAutoNum type="arabicPeriod" startAt="2"/>
            </a:pPr>
            <a:r>
              <a:rPr lang="en-US" b="1" dirty="0" smtClean="0"/>
              <a:t>It wasn’t his son, Manasseh</a:t>
            </a:r>
          </a:p>
          <a:p>
            <a:pPr lvl="1">
              <a:buFont typeface="Wingdings" charset="2"/>
              <a:buChar char="Ø"/>
            </a:pPr>
            <a:r>
              <a:rPr lang="en-US" b="1" dirty="0" smtClean="0"/>
              <a:t>“</a:t>
            </a:r>
            <a:r>
              <a:rPr lang="en-US" dirty="0"/>
              <a:t>Manasseh was twelve years old when he began to reign, and he reigned fifty-five years in Jerusalem. His mother's name was Hephzibah. </a:t>
            </a:r>
            <a:r>
              <a:rPr lang="en-US" b="1" baseline="30000" dirty="0"/>
              <a:t>2 </a:t>
            </a:r>
            <a:r>
              <a:rPr lang="en-US" dirty="0"/>
              <a:t>And he did what was evil in the sight of the </a:t>
            </a:r>
            <a:r>
              <a:rPr lang="en-US" cap="small" dirty="0"/>
              <a:t>Lord</a:t>
            </a:r>
            <a:r>
              <a:rPr lang="en-US" dirty="0"/>
              <a:t>, according to the despicable practices of the nations whom the </a:t>
            </a:r>
            <a:r>
              <a:rPr lang="en-US" cap="small" dirty="0"/>
              <a:t>Lord</a:t>
            </a:r>
            <a:r>
              <a:rPr lang="en-US" dirty="0"/>
              <a:t> drove out before the people of Israel. </a:t>
            </a:r>
            <a:r>
              <a:rPr lang="en-US" b="1" baseline="30000" dirty="0"/>
              <a:t>3 </a:t>
            </a:r>
            <a:r>
              <a:rPr lang="en-US" dirty="0"/>
              <a:t>For he rebuilt the high places that Hezekiah his father had destroyed, and he erected altars for Baal and made an </a:t>
            </a:r>
            <a:r>
              <a:rPr lang="en-US" dirty="0" err="1"/>
              <a:t>Asherah</a:t>
            </a:r>
            <a:r>
              <a:rPr lang="en-US" dirty="0"/>
              <a:t>, as Ahab king of Israel had done, and worshiped all the host of heaven and served them. </a:t>
            </a:r>
            <a:r>
              <a:rPr lang="en-US" b="1" baseline="30000" dirty="0"/>
              <a:t>4 </a:t>
            </a:r>
            <a:r>
              <a:rPr lang="en-US" dirty="0"/>
              <a:t>And he built altars in the house of the </a:t>
            </a:r>
            <a:r>
              <a:rPr lang="en-US" cap="small" dirty="0"/>
              <a:t>Lord</a:t>
            </a:r>
            <a:r>
              <a:rPr lang="en-US" dirty="0"/>
              <a:t>, of which the </a:t>
            </a:r>
            <a:r>
              <a:rPr lang="en-US" cap="small" dirty="0"/>
              <a:t>Lord</a:t>
            </a:r>
            <a:r>
              <a:rPr lang="en-US" dirty="0"/>
              <a:t> had said, “In Jerusalem will I put my name.” </a:t>
            </a:r>
            <a:r>
              <a:rPr lang="en-US" b="1" baseline="30000" dirty="0"/>
              <a:t>5 </a:t>
            </a:r>
            <a:r>
              <a:rPr lang="en-US" dirty="0"/>
              <a:t>And he built altars for all the host of heaven in the two courts of the house of the </a:t>
            </a:r>
            <a:r>
              <a:rPr lang="en-US" cap="small" dirty="0"/>
              <a:t>Lord</a:t>
            </a:r>
            <a:r>
              <a:rPr lang="en-US" dirty="0"/>
              <a:t>. </a:t>
            </a:r>
            <a:r>
              <a:rPr lang="en-US" b="1" baseline="30000" dirty="0"/>
              <a:t>6 </a:t>
            </a:r>
            <a:r>
              <a:rPr lang="en-US" dirty="0"/>
              <a:t>And he burned his son as an offering and used fortune-telling and omens and dealt with mediums and with necromancers. He did much evil in the sight of the </a:t>
            </a:r>
            <a:r>
              <a:rPr lang="en-US" cap="small" dirty="0"/>
              <a:t>Lord</a:t>
            </a:r>
            <a:r>
              <a:rPr lang="en-US" dirty="0"/>
              <a:t>, provoking him to anger. </a:t>
            </a:r>
            <a:r>
              <a:rPr lang="en-US" b="1" baseline="30000" dirty="0"/>
              <a:t>7 </a:t>
            </a:r>
            <a:r>
              <a:rPr lang="en-US" dirty="0"/>
              <a:t>And the carved image of </a:t>
            </a:r>
            <a:r>
              <a:rPr lang="en-US" dirty="0" err="1"/>
              <a:t>Asherah</a:t>
            </a:r>
            <a:r>
              <a:rPr lang="en-US" dirty="0"/>
              <a:t> that he had made he set in the house of which the </a:t>
            </a:r>
            <a:r>
              <a:rPr lang="en-US" cap="small" dirty="0"/>
              <a:t>Lord</a:t>
            </a:r>
            <a:r>
              <a:rPr lang="en-US" dirty="0"/>
              <a:t> said to David and to Solomon his son, “In this house, and in Jerusalem, which I have chosen out of all the tribes of Israel, I will put my name forever. </a:t>
            </a:r>
            <a:r>
              <a:rPr lang="en-US" b="1" baseline="30000" dirty="0"/>
              <a:t>8 </a:t>
            </a:r>
            <a:r>
              <a:rPr lang="en-US" dirty="0"/>
              <a:t>And I will not cause the feet of Israel to wander anymore out of the land that I gave to their fathers, if only they will be careful to do according to all that I have commanded them, and according to all the Law that my servant Moses commanded them.” </a:t>
            </a:r>
            <a:r>
              <a:rPr lang="en-US" b="1" baseline="30000" dirty="0"/>
              <a:t>9 </a:t>
            </a:r>
            <a:r>
              <a:rPr lang="en-US" b="1" dirty="0"/>
              <a:t>But they did not listen, and Manasseh led them astray to do more evil than the nations had done whom the </a:t>
            </a:r>
            <a:r>
              <a:rPr lang="en-US" b="1" cap="small" dirty="0"/>
              <a:t>Lord</a:t>
            </a:r>
            <a:r>
              <a:rPr lang="en-US" b="1" dirty="0"/>
              <a:t> destroyed before the people of </a:t>
            </a:r>
            <a:r>
              <a:rPr lang="en-US" b="1" dirty="0" smtClean="0"/>
              <a:t>Israel” </a:t>
            </a:r>
            <a:r>
              <a:rPr lang="en-US" dirty="0" smtClean="0"/>
              <a:t>(2 Ki. 21:1-9).</a:t>
            </a:r>
            <a:endParaRPr lang="en-US" dirty="0"/>
          </a:p>
        </p:txBody>
      </p:sp>
      <p:sp>
        <p:nvSpPr>
          <p:cNvPr id="4" name="Date Placeholder 3"/>
          <p:cNvSpPr>
            <a:spLocks noGrp="1"/>
          </p:cNvSpPr>
          <p:nvPr>
            <p:ph type="dt" sz="half" idx="10"/>
          </p:nvPr>
        </p:nvSpPr>
        <p:spPr/>
        <p:txBody>
          <a:bodyPr/>
          <a:lstStyle/>
          <a:p>
            <a:r>
              <a:rPr lang="en-US" smtClean="0"/>
              <a:t>6/5/16</a:t>
            </a:r>
            <a:endParaRPr lang="en-US"/>
          </a:p>
        </p:txBody>
      </p:sp>
      <p:sp>
        <p:nvSpPr>
          <p:cNvPr id="5" name="Footer Placeholder 4"/>
          <p:cNvSpPr>
            <a:spLocks noGrp="1"/>
          </p:cNvSpPr>
          <p:nvPr>
            <p:ph type="ftr" sz="quarter" idx="11"/>
          </p:nvPr>
        </p:nvSpPr>
        <p:spPr/>
        <p:txBody>
          <a:bodyPr/>
          <a:lstStyle/>
          <a:p>
            <a:r>
              <a:rPr lang="en-US" smtClean="0"/>
              <a:t>Fink --- Set Your House in Order</a:t>
            </a:r>
            <a:endParaRPr lang="en-US"/>
          </a:p>
        </p:txBody>
      </p:sp>
      <p:sp>
        <p:nvSpPr>
          <p:cNvPr id="6" name="Slide Number Placeholder 5"/>
          <p:cNvSpPr>
            <a:spLocks noGrp="1"/>
          </p:cNvSpPr>
          <p:nvPr>
            <p:ph type="sldNum" sz="quarter" idx="12"/>
          </p:nvPr>
        </p:nvSpPr>
        <p:spPr/>
        <p:txBody>
          <a:bodyPr/>
          <a:lstStyle/>
          <a:p>
            <a:fld id="{2BCB2A63-33BD-0C47-82EA-BE66DC90FDA3}" type="slidenum">
              <a:rPr lang="en-US" smtClean="0"/>
              <a:t>3</a:t>
            </a:fld>
            <a:endParaRPr lang="en-US"/>
          </a:p>
        </p:txBody>
      </p:sp>
    </p:spTree>
    <p:extLst>
      <p:ext uri="{BB962C8B-B14F-4D97-AF65-F5344CB8AC3E}">
        <p14:creationId xmlns:p14="http://schemas.microsoft.com/office/powerpoint/2010/main" val="53563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What made Hezekiah great?</a:t>
            </a:r>
            <a:endParaRPr lang="en-US" dirty="0"/>
          </a:p>
        </p:txBody>
      </p:sp>
      <p:sp>
        <p:nvSpPr>
          <p:cNvPr id="3" name="Content Placeholder 2"/>
          <p:cNvSpPr>
            <a:spLocks noGrp="1"/>
          </p:cNvSpPr>
          <p:nvPr>
            <p:ph idx="1"/>
          </p:nvPr>
        </p:nvSpPr>
        <p:spPr>
          <a:solidFill>
            <a:schemeClr val="bg2"/>
          </a:solidFill>
        </p:spPr>
        <p:txBody>
          <a:bodyPr/>
          <a:lstStyle/>
          <a:p>
            <a:pPr marL="514350" indent="-514350">
              <a:buFont typeface="+mj-lt"/>
              <a:buAutoNum type="arabicPeriod" startAt="3"/>
            </a:pPr>
            <a:r>
              <a:rPr lang="en-US" b="1" dirty="0" smtClean="0"/>
              <a:t>It wasn’t his age</a:t>
            </a:r>
          </a:p>
          <a:p>
            <a:endParaRPr lang="en-US" b="1" dirty="0"/>
          </a:p>
          <a:p>
            <a:pPr lvl="1">
              <a:buFont typeface="Wingdings" charset="2"/>
              <a:buChar char="Ø"/>
            </a:pPr>
            <a:r>
              <a:rPr lang="en-US" dirty="0" smtClean="0"/>
              <a:t>“</a:t>
            </a:r>
            <a:r>
              <a:rPr lang="en-US" sz="2800" dirty="0" smtClean="0"/>
              <a:t>He </a:t>
            </a:r>
            <a:r>
              <a:rPr lang="en-US" sz="2800" dirty="0"/>
              <a:t>was twenty-five years old when he began to reign, and he reigned twenty-nine years in Jerusalem. His mother's name was Abi the daughter of </a:t>
            </a:r>
            <a:r>
              <a:rPr lang="en-US" sz="2800" dirty="0" smtClean="0"/>
              <a:t>Zechariah” (2 Ki. 18:2)</a:t>
            </a:r>
          </a:p>
          <a:p>
            <a:pPr lvl="2">
              <a:buFont typeface="Arial" charset="0"/>
              <a:buChar char="•"/>
            </a:pPr>
            <a:r>
              <a:rPr lang="en-US" sz="2400" dirty="0" smtClean="0"/>
              <a:t>25 + 29 = 54 when he died (39 when he received death sentence).  </a:t>
            </a:r>
            <a:endParaRPr lang="en-US" sz="2400" dirty="0"/>
          </a:p>
        </p:txBody>
      </p:sp>
      <p:sp>
        <p:nvSpPr>
          <p:cNvPr id="4" name="Date Placeholder 3"/>
          <p:cNvSpPr>
            <a:spLocks noGrp="1"/>
          </p:cNvSpPr>
          <p:nvPr>
            <p:ph type="dt" sz="half" idx="10"/>
          </p:nvPr>
        </p:nvSpPr>
        <p:spPr/>
        <p:txBody>
          <a:bodyPr/>
          <a:lstStyle/>
          <a:p>
            <a:r>
              <a:rPr lang="en-US" dirty="0" smtClean="0"/>
              <a:t>6/5/16</a:t>
            </a:r>
            <a:endParaRPr lang="en-US" dirty="0"/>
          </a:p>
        </p:txBody>
      </p:sp>
      <p:sp>
        <p:nvSpPr>
          <p:cNvPr id="5" name="Footer Placeholder 4"/>
          <p:cNvSpPr>
            <a:spLocks noGrp="1"/>
          </p:cNvSpPr>
          <p:nvPr>
            <p:ph type="ftr" sz="quarter" idx="11"/>
          </p:nvPr>
        </p:nvSpPr>
        <p:spPr/>
        <p:txBody>
          <a:bodyPr/>
          <a:lstStyle/>
          <a:p>
            <a:r>
              <a:rPr lang="en-US" dirty="0" smtClean="0"/>
              <a:t>Fink --- Set Your House in Order</a:t>
            </a:r>
            <a:endParaRPr lang="en-US" dirty="0"/>
          </a:p>
        </p:txBody>
      </p:sp>
      <p:sp>
        <p:nvSpPr>
          <p:cNvPr id="6" name="Slide Number Placeholder 5"/>
          <p:cNvSpPr>
            <a:spLocks noGrp="1"/>
          </p:cNvSpPr>
          <p:nvPr>
            <p:ph type="sldNum" sz="quarter" idx="12"/>
          </p:nvPr>
        </p:nvSpPr>
        <p:spPr/>
        <p:txBody>
          <a:bodyPr/>
          <a:lstStyle/>
          <a:p>
            <a:fld id="{2BCB2A63-33BD-0C47-82EA-BE66DC90FDA3}" type="slidenum">
              <a:rPr lang="en-US" smtClean="0"/>
              <a:t>4</a:t>
            </a:fld>
            <a:endParaRPr lang="en-US" dirty="0"/>
          </a:p>
        </p:txBody>
      </p:sp>
    </p:spTree>
    <p:extLst>
      <p:ext uri="{BB962C8B-B14F-4D97-AF65-F5344CB8AC3E}">
        <p14:creationId xmlns:p14="http://schemas.microsoft.com/office/powerpoint/2010/main" val="51522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Why was Hezekiah great? (2 Ki. 18:3-7)</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1466193"/>
            <a:ext cx="10515600" cy="4710770"/>
          </a:xfrm>
          <a:solidFill>
            <a:schemeClr val="bg2"/>
          </a:solidFill>
        </p:spPr>
        <p:txBody>
          <a:bodyPr>
            <a:normAutofit/>
          </a:bodyPr>
          <a:lstStyle/>
          <a:p>
            <a:pPr marL="514350" indent="-514350">
              <a:buFont typeface="+mj-lt"/>
              <a:buAutoNum type="arabicPeriod"/>
            </a:pPr>
            <a:r>
              <a:rPr lang="en-US" b="1" dirty="0" smtClean="0"/>
              <a:t>He did what was right</a:t>
            </a:r>
            <a:endParaRPr lang="en-US" b="1" dirty="0"/>
          </a:p>
          <a:p>
            <a:pPr marL="1028700" lvl="1" indent="-571500">
              <a:buFont typeface="+mj-lt"/>
              <a:buAutoNum type="romanLcPeriod"/>
            </a:pPr>
            <a:r>
              <a:rPr lang="en-US" sz="2600" b="1" dirty="0" smtClean="0"/>
              <a:t>His ambition (aim) was to please God, not man </a:t>
            </a:r>
            <a:r>
              <a:rPr lang="en-US" dirty="0" smtClean="0"/>
              <a:t>(2 Cor. 5:9; Gal. 1:10; Acts 5:27-29).</a:t>
            </a:r>
          </a:p>
          <a:p>
            <a:pPr marL="1028700" lvl="1" indent="-571500">
              <a:buFont typeface="+mj-lt"/>
              <a:buAutoNum type="romanLcPeriod"/>
            </a:pPr>
            <a:r>
              <a:rPr lang="en-US" sz="2600" b="1" dirty="0" smtClean="0"/>
              <a:t>He was a man of action</a:t>
            </a:r>
          </a:p>
          <a:p>
            <a:pPr lvl="2">
              <a:buFont typeface="Arial" charset="0"/>
              <a:buChar char="•"/>
            </a:pPr>
            <a:r>
              <a:rPr lang="en-US" sz="2400" dirty="0" smtClean="0"/>
              <a:t>He restored the temple (2 Chr. 29:3)</a:t>
            </a:r>
          </a:p>
          <a:p>
            <a:pPr lvl="2">
              <a:buFont typeface="Arial" charset="0"/>
              <a:buChar char="•"/>
            </a:pPr>
            <a:r>
              <a:rPr lang="en-US" sz="2400" dirty="0" smtClean="0"/>
              <a:t>He removed the high places, broke down the pillars and and cut down the Asherah (2 Ki. 18:4)</a:t>
            </a:r>
          </a:p>
          <a:p>
            <a:pPr lvl="2">
              <a:buFont typeface="Arial" charset="0"/>
              <a:buChar char="•"/>
            </a:pPr>
            <a:r>
              <a:rPr lang="en-US" sz="2400" dirty="0" smtClean="0"/>
              <a:t>He broke in pieces the Nehustan that Moses had made (2 Ki. 18:4b)</a:t>
            </a:r>
          </a:p>
          <a:p>
            <a:pPr lvl="2">
              <a:buFont typeface="Arial" charset="0"/>
              <a:buChar char="•"/>
            </a:pPr>
            <a:r>
              <a:rPr lang="en-US" sz="2400" dirty="0" smtClean="0"/>
              <a:t>He kept the commandments of the Lord (2 Ki. 18:6)</a:t>
            </a:r>
          </a:p>
          <a:p>
            <a:pPr lvl="2">
              <a:buFont typeface="Arial" charset="0"/>
              <a:buChar char="•"/>
            </a:pPr>
            <a:r>
              <a:rPr lang="en-US" sz="2400" dirty="0" smtClean="0"/>
              <a:t>He turned to God, not man, when Sennacherib is threatening him and blaspheming God (2 Ki. 19:14-19)</a:t>
            </a:r>
          </a:p>
          <a:p>
            <a:pPr marL="914400" lvl="2" indent="0">
              <a:buNone/>
            </a:pPr>
            <a:r>
              <a:rPr lang="en-US" sz="2200" dirty="0"/>
              <a:t>	</a:t>
            </a:r>
            <a:endParaRPr lang="en-US" sz="2200" dirty="0" smtClean="0"/>
          </a:p>
        </p:txBody>
      </p:sp>
      <p:sp>
        <p:nvSpPr>
          <p:cNvPr id="4" name="Date Placeholder 3"/>
          <p:cNvSpPr>
            <a:spLocks noGrp="1"/>
          </p:cNvSpPr>
          <p:nvPr>
            <p:ph type="dt" sz="half" idx="10"/>
          </p:nvPr>
        </p:nvSpPr>
        <p:spPr/>
        <p:txBody>
          <a:bodyPr/>
          <a:lstStyle/>
          <a:p>
            <a:r>
              <a:rPr lang="en-US" dirty="0" smtClean="0"/>
              <a:t>6/5/16</a:t>
            </a:r>
            <a:endParaRPr lang="en-US" dirty="0"/>
          </a:p>
        </p:txBody>
      </p:sp>
      <p:sp>
        <p:nvSpPr>
          <p:cNvPr id="5" name="Footer Placeholder 4"/>
          <p:cNvSpPr>
            <a:spLocks noGrp="1"/>
          </p:cNvSpPr>
          <p:nvPr>
            <p:ph type="ftr" sz="quarter" idx="11"/>
          </p:nvPr>
        </p:nvSpPr>
        <p:spPr/>
        <p:txBody>
          <a:bodyPr/>
          <a:lstStyle/>
          <a:p>
            <a:r>
              <a:rPr lang="en-US" dirty="0" smtClean="0"/>
              <a:t>Fink --- Set Your House in Order</a:t>
            </a:r>
            <a:endParaRPr lang="en-US" dirty="0"/>
          </a:p>
        </p:txBody>
      </p:sp>
      <p:sp>
        <p:nvSpPr>
          <p:cNvPr id="6" name="Slide Number Placeholder 5"/>
          <p:cNvSpPr>
            <a:spLocks noGrp="1"/>
          </p:cNvSpPr>
          <p:nvPr>
            <p:ph type="sldNum" sz="quarter" idx="12"/>
          </p:nvPr>
        </p:nvSpPr>
        <p:spPr/>
        <p:txBody>
          <a:bodyPr/>
          <a:lstStyle/>
          <a:p>
            <a:fld id="{2BCB2A63-33BD-0C47-82EA-BE66DC90FDA3}" type="slidenum">
              <a:rPr lang="en-US" smtClean="0"/>
              <a:t>5</a:t>
            </a:fld>
            <a:endParaRPr lang="en-US" dirty="0"/>
          </a:p>
        </p:txBody>
      </p:sp>
    </p:spTree>
    <p:extLst>
      <p:ext uri="{BB962C8B-B14F-4D97-AF65-F5344CB8AC3E}">
        <p14:creationId xmlns:p14="http://schemas.microsoft.com/office/powerpoint/2010/main" val="74076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448" y="365125"/>
            <a:ext cx="10644352" cy="1325563"/>
          </a:xfrm>
        </p:spPr>
        <p:txBody>
          <a:bodyPr/>
          <a:lstStyle/>
          <a:p>
            <a:r>
              <a:rPr lang="en-US" dirty="0" smtClean="0">
                <a:latin typeface="Abadi MT Condensed Extra Bold" charset="0"/>
                <a:ea typeface="Abadi MT Condensed Extra Bold" charset="0"/>
                <a:cs typeface="Abadi MT Condensed Extra Bold" charset="0"/>
              </a:rPr>
              <a:t>Why was Hezekiah great? (2 Ki. 18:3-7)</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709448" y="1450428"/>
            <a:ext cx="10644352" cy="4726535"/>
          </a:xfrm>
          <a:solidFill>
            <a:schemeClr val="bg2"/>
          </a:solidFill>
        </p:spPr>
        <p:txBody>
          <a:bodyPr/>
          <a:lstStyle/>
          <a:p>
            <a:pPr marL="514350" indent="-514350">
              <a:buFont typeface="+mj-lt"/>
              <a:buAutoNum type="arabicPeriod"/>
            </a:pPr>
            <a:r>
              <a:rPr lang="en-US" sz="1600" b="1" dirty="0" smtClean="0">
                <a:solidFill>
                  <a:schemeClr val="bg1">
                    <a:lumMod val="65000"/>
                  </a:schemeClr>
                </a:solidFill>
              </a:rPr>
              <a:t>He did what was right.</a:t>
            </a:r>
          </a:p>
          <a:p>
            <a:pPr marL="514350" indent="-514350">
              <a:buFont typeface="+mj-lt"/>
              <a:buAutoNum type="arabicPeriod"/>
            </a:pPr>
            <a:r>
              <a:rPr lang="en-US" b="1" dirty="0" smtClean="0"/>
              <a:t>He trusted God</a:t>
            </a:r>
            <a:br>
              <a:rPr lang="en-US" b="1" dirty="0" smtClean="0"/>
            </a:br>
            <a:endParaRPr lang="en-US" b="1" dirty="0" smtClean="0"/>
          </a:p>
          <a:p>
            <a:pPr marL="457200" lvl="1" indent="0">
              <a:buNone/>
            </a:pPr>
            <a:r>
              <a:rPr lang="en-US" sz="2600" b="1" dirty="0" smtClean="0"/>
              <a:t>“</a:t>
            </a:r>
            <a:r>
              <a:rPr lang="en-US" sz="2600" dirty="0" smtClean="0"/>
              <a:t>Be </a:t>
            </a:r>
            <a:r>
              <a:rPr lang="en-US" sz="2600" dirty="0"/>
              <a:t>strong and courageous. Do not be afraid or dismayed before the king of Assyria and all the horde that is with him, for there are more with us than with him.</a:t>
            </a:r>
            <a:r>
              <a:rPr lang="en-US" sz="2600" b="1" baseline="30000" dirty="0"/>
              <a:t>8 </a:t>
            </a:r>
            <a:r>
              <a:rPr lang="en-US" sz="2600" dirty="0"/>
              <a:t>With him is an arm of flesh, but with us is the </a:t>
            </a:r>
            <a:r>
              <a:rPr lang="en-US" sz="2600" cap="small" dirty="0"/>
              <a:t>Lord</a:t>
            </a:r>
            <a:r>
              <a:rPr lang="en-US" sz="2600" dirty="0"/>
              <a:t> our God, to help us and to fight our battles.” And the people took confidence from the words of Hezekiah king of </a:t>
            </a:r>
            <a:r>
              <a:rPr lang="en-US" sz="2600" dirty="0" smtClean="0"/>
              <a:t>Judah” (2 Chr. 32:7-8)</a:t>
            </a:r>
            <a:endParaRPr lang="en-US" sz="2600" b="1" dirty="0" smtClean="0"/>
          </a:p>
          <a:p>
            <a:pPr marL="514350" indent="-514350">
              <a:buFont typeface="+mj-lt"/>
              <a:buAutoNum type="arabicPeriod"/>
            </a:pPr>
            <a:endParaRPr lang="en-US" b="1" dirty="0"/>
          </a:p>
        </p:txBody>
      </p:sp>
      <p:sp>
        <p:nvSpPr>
          <p:cNvPr id="4" name="Date Placeholder 3"/>
          <p:cNvSpPr>
            <a:spLocks noGrp="1"/>
          </p:cNvSpPr>
          <p:nvPr>
            <p:ph type="dt" sz="half" idx="10"/>
          </p:nvPr>
        </p:nvSpPr>
        <p:spPr/>
        <p:txBody>
          <a:bodyPr/>
          <a:lstStyle/>
          <a:p>
            <a:r>
              <a:rPr lang="en-US" dirty="0" smtClean="0"/>
              <a:t>6/5/16</a:t>
            </a:r>
            <a:endParaRPr lang="en-US" dirty="0"/>
          </a:p>
        </p:txBody>
      </p:sp>
      <p:sp>
        <p:nvSpPr>
          <p:cNvPr id="5" name="Footer Placeholder 4"/>
          <p:cNvSpPr>
            <a:spLocks noGrp="1"/>
          </p:cNvSpPr>
          <p:nvPr>
            <p:ph type="ftr" sz="quarter" idx="11"/>
          </p:nvPr>
        </p:nvSpPr>
        <p:spPr/>
        <p:txBody>
          <a:bodyPr/>
          <a:lstStyle/>
          <a:p>
            <a:r>
              <a:rPr lang="en-US" dirty="0" smtClean="0"/>
              <a:t>Fink --- Set Your House in Order</a:t>
            </a:r>
            <a:endParaRPr lang="en-US" dirty="0"/>
          </a:p>
        </p:txBody>
      </p:sp>
      <p:sp>
        <p:nvSpPr>
          <p:cNvPr id="6" name="Slide Number Placeholder 5"/>
          <p:cNvSpPr>
            <a:spLocks noGrp="1"/>
          </p:cNvSpPr>
          <p:nvPr>
            <p:ph type="sldNum" sz="quarter" idx="12"/>
          </p:nvPr>
        </p:nvSpPr>
        <p:spPr/>
        <p:txBody>
          <a:bodyPr/>
          <a:lstStyle/>
          <a:p>
            <a:fld id="{2BCB2A63-33BD-0C47-82EA-BE66DC90FDA3}" type="slidenum">
              <a:rPr lang="en-US" smtClean="0"/>
              <a:t>6</a:t>
            </a:fld>
            <a:endParaRPr lang="en-US" dirty="0"/>
          </a:p>
        </p:txBody>
      </p:sp>
    </p:spTree>
    <p:extLst>
      <p:ext uri="{BB962C8B-B14F-4D97-AF65-F5344CB8AC3E}">
        <p14:creationId xmlns:p14="http://schemas.microsoft.com/office/powerpoint/2010/main" val="1701317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965" y="365125"/>
            <a:ext cx="10515600" cy="1325563"/>
          </a:xfrm>
        </p:spPr>
        <p:txBody>
          <a:bodyPr/>
          <a:lstStyle/>
          <a:p>
            <a:r>
              <a:rPr lang="en-US" dirty="0" smtClean="0">
                <a:latin typeface="Abadi MT Condensed Extra Bold" charset="0"/>
                <a:ea typeface="Abadi MT Condensed Extra Bold" charset="0"/>
                <a:cs typeface="Abadi MT Condensed Extra Bold" charset="0"/>
              </a:rPr>
              <a:t>Why was Hezekiah great? (2 Ki. 18:3-7)</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72965" y="1403131"/>
            <a:ext cx="11067393" cy="4773831"/>
          </a:xfrm>
          <a:solidFill>
            <a:schemeClr val="bg2"/>
          </a:solidFill>
        </p:spPr>
        <p:txBody>
          <a:bodyPr/>
          <a:lstStyle/>
          <a:p>
            <a:pPr marL="514350" indent="-514350">
              <a:buFont typeface="+mj-lt"/>
              <a:buAutoNum type="arabicPeriod"/>
            </a:pPr>
            <a:r>
              <a:rPr lang="en-US" sz="1600" b="1" dirty="0" smtClean="0">
                <a:solidFill>
                  <a:schemeClr val="bg1">
                    <a:lumMod val="65000"/>
                  </a:schemeClr>
                </a:solidFill>
              </a:rPr>
              <a:t>He did what was right.</a:t>
            </a:r>
          </a:p>
          <a:p>
            <a:pPr marL="514350" indent="-514350">
              <a:buFont typeface="+mj-lt"/>
              <a:buAutoNum type="arabicPeriod"/>
            </a:pPr>
            <a:r>
              <a:rPr lang="en-US" sz="1600" b="1" dirty="0" smtClean="0">
                <a:solidFill>
                  <a:schemeClr val="bg1">
                    <a:lumMod val="65000"/>
                  </a:schemeClr>
                </a:solidFill>
              </a:rPr>
              <a:t>He trusted God.</a:t>
            </a:r>
          </a:p>
          <a:p>
            <a:pPr marL="514350" indent="-514350">
              <a:buFont typeface="+mj-lt"/>
              <a:buAutoNum type="arabicPeriod"/>
            </a:pPr>
            <a:r>
              <a:rPr lang="en-US" b="1" dirty="0" smtClean="0"/>
              <a:t>He was loyal (uncompromising)</a:t>
            </a:r>
            <a:br>
              <a:rPr lang="en-US" b="1" dirty="0" smtClean="0"/>
            </a:br>
            <a:endParaRPr lang="en-US" dirty="0" smtClean="0"/>
          </a:p>
          <a:p>
            <a:pPr marL="457200" lvl="1" indent="0">
              <a:buNone/>
            </a:pPr>
            <a:r>
              <a:rPr lang="en-US" sz="2600" dirty="0" smtClean="0"/>
              <a:t>“There was none like him among all the kings of Judah after him, nor among those who were before him” (2 Ki. 18:5</a:t>
            </a:r>
            <a:r>
              <a:rPr lang="en-US" dirty="0" smtClean="0"/>
              <a:t>)</a:t>
            </a:r>
            <a:endParaRPr lang="en-US" dirty="0"/>
          </a:p>
        </p:txBody>
      </p:sp>
      <p:sp>
        <p:nvSpPr>
          <p:cNvPr id="4" name="Date Placeholder 3"/>
          <p:cNvSpPr>
            <a:spLocks noGrp="1"/>
          </p:cNvSpPr>
          <p:nvPr>
            <p:ph type="dt" sz="half" idx="10"/>
          </p:nvPr>
        </p:nvSpPr>
        <p:spPr/>
        <p:txBody>
          <a:bodyPr/>
          <a:lstStyle/>
          <a:p>
            <a:r>
              <a:rPr lang="en-US" dirty="0" smtClean="0"/>
              <a:t>6/5/16</a:t>
            </a:r>
            <a:endParaRPr lang="en-US" dirty="0"/>
          </a:p>
        </p:txBody>
      </p:sp>
      <p:sp>
        <p:nvSpPr>
          <p:cNvPr id="5" name="Footer Placeholder 4"/>
          <p:cNvSpPr>
            <a:spLocks noGrp="1"/>
          </p:cNvSpPr>
          <p:nvPr>
            <p:ph type="ftr" sz="quarter" idx="11"/>
          </p:nvPr>
        </p:nvSpPr>
        <p:spPr/>
        <p:txBody>
          <a:bodyPr/>
          <a:lstStyle/>
          <a:p>
            <a:r>
              <a:rPr lang="en-US" dirty="0" smtClean="0"/>
              <a:t>Fink --- Set Your House in Order</a:t>
            </a:r>
            <a:endParaRPr lang="en-US" dirty="0"/>
          </a:p>
        </p:txBody>
      </p:sp>
      <p:sp>
        <p:nvSpPr>
          <p:cNvPr id="6" name="Slide Number Placeholder 5"/>
          <p:cNvSpPr>
            <a:spLocks noGrp="1"/>
          </p:cNvSpPr>
          <p:nvPr>
            <p:ph type="sldNum" sz="quarter" idx="12"/>
          </p:nvPr>
        </p:nvSpPr>
        <p:spPr/>
        <p:txBody>
          <a:bodyPr/>
          <a:lstStyle/>
          <a:p>
            <a:fld id="{2BCB2A63-33BD-0C47-82EA-BE66DC90FDA3}" type="slidenum">
              <a:rPr lang="en-US" smtClean="0"/>
              <a:t>7</a:t>
            </a:fld>
            <a:endParaRPr lang="en-US" dirty="0"/>
          </a:p>
        </p:txBody>
      </p:sp>
    </p:spTree>
    <p:extLst>
      <p:ext uri="{BB962C8B-B14F-4D97-AF65-F5344CB8AC3E}">
        <p14:creationId xmlns:p14="http://schemas.microsoft.com/office/powerpoint/2010/main" val="10197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61696"/>
          </a:xfrm>
        </p:spPr>
        <p:txBody>
          <a:bodyPr/>
          <a:lstStyle/>
          <a:p>
            <a:r>
              <a:rPr lang="en-US" dirty="0" smtClean="0">
                <a:latin typeface="Abadi MT Condensed Extra Bold" charset="0"/>
                <a:ea typeface="Abadi MT Condensed Extra Bold" charset="0"/>
                <a:cs typeface="Abadi MT Condensed Extra Bold" charset="0"/>
              </a:rPr>
              <a:t>Why was Hezekiah great? (2 Ki. 18:3-7)</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788276"/>
            <a:ext cx="10515600" cy="5388687"/>
          </a:xfrm>
          <a:solidFill>
            <a:schemeClr val="bg2"/>
          </a:solidFill>
        </p:spPr>
        <p:txBody>
          <a:bodyPr>
            <a:normAutofit lnSpcReduction="10000"/>
          </a:bodyPr>
          <a:lstStyle/>
          <a:p>
            <a:pPr marL="514350" indent="-514350">
              <a:buFont typeface="+mj-lt"/>
              <a:buAutoNum type="arabicPeriod"/>
            </a:pPr>
            <a:r>
              <a:rPr lang="en-US" sz="1600" dirty="0" smtClean="0">
                <a:solidFill>
                  <a:schemeClr val="bg1">
                    <a:lumMod val="65000"/>
                  </a:schemeClr>
                </a:solidFill>
              </a:rPr>
              <a:t>He did what was right.</a:t>
            </a:r>
          </a:p>
          <a:p>
            <a:pPr marL="514350" indent="-514350">
              <a:buFont typeface="+mj-lt"/>
              <a:buAutoNum type="arabicPeriod"/>
            </a:pPr>
            <a:r>
              <a:rPr lang="en-US" sz="1600" dirty="0" smtClean="0">
                <a:solidFill>
                  <a:schemeClr val="bg1">
                    <a:lumMod val="65000"/>
                  </a:schemeClr>
                </a:solidFill>
              </a:rPr>
              <a:t>He trusted God.</a:t>
            </a:r>
          </a:p>
          <a:p>
            <a:pPr marL="514350" indent="-514350">
              <a:buFont typeface="+mj-lt"/>
              <a:buAutoNum type="arabicPeriod"/>
            </a:pPr>
            <a:r>
              <a:rPr lang="en-US" sz="1600" dirty="0" smtClean="0">
                <a:solidFill>
                  <a:schemeClr val="bg1">
                    <a:lumMod val="65000"/>
                  </a:schemeClr>
                </a:solidFill>
              </a:rPr>
              <a:t>He was loyal (uncompromising).</a:t>
            </a:r>
          </a:p>
          <a:p>
            <a:pPr marL="514350" indent="-514350">
              <a:buFont typeface="+mj-lt"/>
              <a:buAutoNum type="arabicPeriod"/>
            </a:pPr>
            <a:r>
              <a:rPr lang="en-US" b="1" dirty="0" smtClean="0"/>
              <a:t>He kept God’s commandments </a:t>
            </a:r>
            <a:r>
              <a:rPr lang="en-US" dirty="0" smtClean="0"/>
              <a:t>(John 14:15; 15:10; 1 John. 5:2-3; 1 John. 1:3-6)</a:t>
            </a:r>
          </a:p>
          <a:p>
            <a:pPr lvl="1">
              <a:buFont typeface="Arial" charset="0"/>
              <a:buChar char="•"/>
            </a:pPr>
            <a:r>
              <a:rPr lang="en-US" dirty="0"/>
              <a:t>“</a:t>
            </a:r>
            <a:r>
              <a:rPr lang="en-US" i="1" dirty="0"/>
              <a:t>If you love me, you will keep my commandment</a:t>
            </a:r>
            <a:r>
              <a:rPr lang="en-US" dirty="0"/>
              <a:t>s” </a:t>
            </a:r>
            <a:r>
              <a:rPr lang="en-US" dirty="0" smtClean="0"/>
              <a:t>(John. </a:t>
            </a:r>
            <a:r>
              <a:rPr lang="en-US" dirty="0"/>
              <a:t>14:15). </a:t>
            </a:r>
            <a:endParaRPr lang="en-US" dirty="0" smtClean="0"/>
          </a:p>
          <a:p>
            <a:pPr lvl="1">
              <a:buFont typeface="Arial" charset="0"/>
              <a:buChar char="•"/>
            </a:pPr>
            <a:r>
              <a:rPr lang="en-US" i="1" dirty="0" smtClean="0"/>
              <a:t>“If </a:t>
            </a:r>
            <a:r>
              <a:rPr lang="en-US" i="1" dirty="0"/>
              <a:t>you keep </a:t>
            </a:r>
            <a:r>
              <a:rPr lang="en-US" i="1" dirty="0" smtClean="0"/>
              <a:t>my </a:t>
            </a:r>
            <a:r>
              <a:rPr lang="en-US" i="1" dirty="0"/>
              <a:t>commandments, you will abide in my love, just as I have kept my Father's commandments and abide in his </a:t>
            </a:r>
            <a:r>
              <a:rPr lang="en-US" i="1" dirty="0" smtClean="0"/>
              <a:t>love</a:t>
            </a:r>
            <a:r>
              <a:rPr lang="en-US" dirty="0"/>
              <a:t>” </a:t>
            </a:r>
            <a:r>
              <a:rPr lang="en-US" dirty="0" smtClean="0"/>
              <a:t>(John. </a:t>
            </a:r>
            <a:r>
              <a:rPr lang="en-US" dirty="0"/>
              <a:t>15:10</a:t>
            </a:r>
            <a:r>
              <a:rPr lang="en-US" dirty="0" smtClean="0"/>
              <a:t>).</a:t>
            </a:r>
          </a:p>
          <a:p>
            <a:pPr lvl="1">
              <a:buFont typeface="Arial" charset="0"/>
              <a:buChar char="•"/>
            </a:pPr>
            <a:r>
              <a:rPr lang="en-US" dirty="0"/>
              <a:t>“</a:t>
            </a:r>
            <a:r>
              <a:rPr lang="en-US" i="1" dirty="0"/>
              <a:t>By this we know that we </a:t>
            </a:r>
            <a:r>
              <a:rPr lang="en-US" i="1" dirty="0" smtClean="0"/>
              <a:t>love </a:t>
            </a:r>
            <a:r>
              <a:rPr lang="en-US" i="1" dirty="0"/>
              <a:t>the children of God, when we love God and obey his commandments. </a:t>
            </a:r>
            <a:r>
              <a:rPr lang="en-US" b="1" i="1" baseline="30000" dirty="0"/>
              <a:t>3 </a:t>
            </a:r>
            <a:r>
              <a:rPr lang="en-US" b="1" i="1" dirty="0"/>
              <a:t>For this is the love of God, </a:t>
            </a:r>
            <a:r>
              <a:rPr lang="en-US" b="1" i="1" dirty="0" smtClean="0"/>
              <a:t>that we</a:t>
            </a:r>
            <a:r>
              <a:rPr lang="en-US" b="1" i="1" dirty="0"/>
              <a:t> keep his commandments</a:t>
            </a:r>
            <a:r>
              <a:rPr lang="en-US" i="1" dirty="0"/>
              <a:t>. And his commandments are not burdensome</a:t>
            </a:r>
            <a:r>
              <a:rPr lang="en-US" dirty="0"/>
              <a:t>” (1 </a:t>
            </a:r>
            <a:r>
              <a:rPr lang="en-US" dirty="0" smtClean="0"/>
              <a:t>John. </a:t>
            </a:r>
            <a:r>
              <a:rPr lang="en-US" dirty="0"/>
              <a:t>5:2-3)</a:t>
            </a:r>
            <a:r>
              <a:rPr lang="en-US" dirty="0" smtClean="0">
                <a:effectLst/>
              </a:rPr>
              <a:t> </a:t>
            </a:r>
            <a:endParaRPr lang="en-US" dirty="0"/>
          </a:p>
          <a:p>
            <a:pPr lvl="1">
              <a:buFont typeface="Arial" charset="0"/>
              <a:buChar char="•"/>
            </a:pPr>
            <a:r>
              <a:rPr lang="en-US" dirty="0" smtClean="0"/>
              <a:t>“</a:t>
            </a:r>
            <a:r>
              <a:rPr lang="en-US" i="1" dirty="0"/>
              <a:t>If we say we have fellowship with him while we walk in darkness, we lie and do not practice the truth</a:t>
            </a:r>
            <a:r>
              <a:rPr lang="en-US" dirty="0"/>
              <a:t>” </a:t>
            </a:r>
            <a:r>
              <a:rPr lang="en-US" dirty="0" smtClean="0"/>
              <a:t>(</a:t>
            </a:r>
            <a:r>
              <a:rPr lang="en-US" dirty="0"/>
              <a:t>1 </a:t>
            </a:r>
            <a:r>
              <a:rPr lang="en-US" dirty="0" smtClean="0"/>
              <a:t>John. 1:6).</a:t>
            </a:r>
            <a:br>
              <a:rPr lang="en-US" dirty="0" smtClean="0"/>
            </a:br>
            <a:endParaRPr lang="en-US" dirty="0" smtClean="0"/>
          </a:p>
          <a:p>
            <a:pPr marL="457200" lvl="1" indent="0">
              <a:buNone/>
            </a:pPr>
            <a:endParaRPr lang="en-US" b="1" dirty="0"/>
          </a:p>
        </p:txBody>
      </p:sp>
      <p:sp>
        <p:nvSpPr>
          <p:cNvPr id="4" name="Date Placeholder 3"/>
          <p:cNvSpPr>
            <a:spLocks noGrp="1"/>
          </p:cNvSpPr>
          <p:nvPr>
            <p:ph type="dt" sz="half" idx="10"/>
          </p:nvPr>
        </p:nvSpPr>
        <p:spPr/>
        <p:txBody>
          <a:bodyPr/>
          <a:lstStyle/>
          <a:p>
            <a:r>
              <a:rPr lang="en-US" dirty="0" smtClean="0"/>
              <a:t>6/5/16</a:t>
            </a:r>
            <a:endParaRPr lang="en-US" dirty="0"/>
          </a:p>
        </p:txBody>
      </p:sp>
      <p:sp>
        <p:nvSpPr>
          <p:cNvPr id="5" name="Footer Placeholder 4"/>
          <p:cNvSpPr>
            <a:spLocks noGrp="1"/>
          </p:cNvSpPr>
          <p:nvPr>
            <p:ph type="ftr" sz="quarter" idx="11"/>
          </p:nvPr>
        </p:nvSpPr>
        <p:spPr/>
        <p:txBody>
          <a:bodyPr/>
          <a:lstStyle/>
          <a:p>
            <a:r>
              <a:rPr lang="en-US" dirty="0" smtClean="0"/>
              <a:t>Fink --- Set Your House in Order</a:t>
            </a:r>
            <a:endParaRPr lang="en-US" dirty="0"/>
          </a:p>
        </p:txBody>
      </p:sp>
      <p:sp>
        <p:nvSpPr>
          <p:cNvPr id="6" name="Slide Number Placeholder 5"/>
          <p:cNvSpPr>
            <a:spLocks noGrp="1"/>
          </p:cNvSpPr>
          <p:nvPr>
            <p:ph type="sldNum" sz="quarter" idx="12"/>
          </p:nvPr>
        </p:nvSpPr>
        <p:spPr/>
        <p:txBody>
          <a:bodyPr/>
          <a:lstStyle/>
          <a:p>
            <a:fld id="{2BCB2A63-33BD-0C47-82EA-BE66DC90FDA3}" type="slidenum">
              <a:rPr lang="en-US" smtClean="0"/>
              <a:t>8</a:t>
            </a:fld>
            <a:endParaRPr lang="en-US" dirty="0"/>
          </a:p>
        </p:txBody>
      </p:sp>
    </p:spTree>
    <p:extLst>
      <p:ext uri="{BB962C8B-B14F-4D97-AF65-F5344CB8AC3E}">
        <p14:creationId xmlns:p14="http://schemas.microsoft.com/office/powerpoint/2010/main" val="133901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badi MT Condensed Extra Bold" charset="0"/>
                <a:ea typeface="Abadi MT Condensed Extra Bold" charset="0"/>
                <a:cs typeface="Abadi MT Condensed Extra Bold" charset="0"/>
              </a:rPr>
              <a:t>Application</a:t>
            </a:r>
            <a:r>
              <a:rPr lang="en-US" sz="3600" dirty="0" smtClean="0"/>
              <a:t> – “Set your house in order” (2 Ki. 20:1)</a:t>
            </a:r>
            <a:endParaRPr lang="en-US" sz="3600" dirty="0"/>
          </a:p>
        </p:txBody>
      </p:sp>
      <p:sp>
        <p:nvSpPr>
          <p:cNvPr id="3" name="Content Placeholder 2"/>
          <p:cNvSpPr>
            <a:spLocks noGrp="1"/>
          </p:cNvSpPr>
          <p:nvPr>
            <p:ph idx="1"/>
          </p:nvPr>
        </p:nvSpPr>
        <p:spPr>
          <a:xfrm>
            <a:off x="838200" y="1466193"/>
            <a:ext cx="10515600" cy="4710770"/>
          </a:xfrm>
          <a:solidFill>
            <a:schemeClr val="bg2"/>
          </a:solidFill>
        </p:spPr>
        <p:txBody>
          <a:bodyPr/>
          <a:lstStyle/>
          <a:p>
            <a:pPr marL="514350" indent="-514350">
              <a:buFont typeface="+mj-lt"/>
              <a:buAutoNum type="arabicPeriod"/>
            </a:pPr>
            <a:r>
              <a:rPr lang="en-US" b="1" dirty="0" smtClean="0"/>
              <a:t>We will all die </a:t>
            </a:r>
            <a:r>
              <a:rPr lang="en-US" dirty="0" smtClean="0"/>
              <a:t>(Heb. 9:27)</a:t>
            </a:r>
          </a:p>
          <a:p>
            <a:r>
              <a:rPr lang="en-US" i="1" dirty="0" smtClean="0"/>
              <a:t>“For </a:t>
            </a:r>
            <a:r>
              <a:rPr lang="en-US" i="1" dirty="0"/>
              <a:t>what happens to the children of man and what happens to the beasts is the same; as one dies, so dies the other. They all have the same breath, and man has no advantage over the beasts, for all is vanity. </a:t>
            </a:r>
            <a:r>
              <a:rPr lang="en-US" b="1" i="1" dirty="0"/>
              <a:t>20 </a:t>
            </a:r>
            <a:r>
              <a:rPr lang="en-US" i="1" dirty="0"/>
              <a:t>All go to one place. All are from the dust, and to dust all return. </a:t>
            </a:r>
            <a:r>
              <a:rPr lang="en-US" b="1" i="1" dirty="0"/>
              <a:t>21 Who knows whether the spirit of man goes upward</a:t>
            </a:r>
            <a:r>
              <a:rPr lang="en-US" i="1" dirty="0"/>
              <a:t> and the spirit of the beast goes down into the earth? </a:t>
            </a:r>
            <a:r>
              <a:rPr lang="en-US" b="1" i="1" dirty="0"/>
              <a:t>22 </a:t>
            </a:r>
            <a:r>
              <a:rPr lang="en-US" i="1" dirty="0"/>
              <a:t>So I saw that there is nothing better than that a man should rejoice in his work, for that is his lot. Who can bring him to see what will be after him</a:t>
            </a:r>
            <a:r>
              <a:rPr lang="en-US" dirty="0"/>
              <a:t>?” (Ecc. 3:19-22). </a:t>
            </a:r>
            <a:endParaRPr lang="en-US" dirty="0" smtClean="0"/>
          </a:p>
          <a:p>
            <a:r>
              <a:rPr lang="en-US" dirty="0"/>
              <a:t>By “</a:t>
            </a:r>
            <a:r>
              <a:rPr lang="en-US" i="1" dirty="0"/>
              <a:t>time or chance</a:t>
            </a:r>
            <a:r>
              <a:rPr lang="en-US" dirty="0"/>
              <a:t>” death will happen to us all (Ecc. 9:11).</a:t>
            </a:r>
            <a:r>
              <a:rPr lang="en-US" dirty="0" smtClean="0">
                <a:effectLst/>
              </a:rPr>
              <a:t> </a:t>
            </a:r>
            <a:endParaRPr lang="en-US" dirty="0"/>
          </a:p>
        </p:txBody>
      </p:sp>
      <p:sp>
        <p:nvSpPr>
          <p:cNvPr id="4" name="Date Placeholder 3"/>
          <p:cNvSpPr>
            <a:spLocks noGrp="1"/>
          </p:cNvSpPr>
          <p:nvPr>
            <p:ph type="dt" sz="half" idx="10"/>
          </p:nvPr>
        </p:nvSpPr>
        <p:spPr/>
        <p:txBody>
          <a:bodyPr/>
          <a:lstStyle/>
          <a:p>
            <a:r>
              <a:rPr lang="en-US" dirty="0" smtClean="0"/>
              <a:t>6/5/16</a:t>
            </a:r>
            <a:endParaRPr lang="en-US" dirty="0"/>
          </a:p>
        </p:txBody>
      </p:sp>
      <p:sp>
        <p:nvSpPr>
          <p:cNvPr id="5" name="Footer Placeholder 4"/>
          <p:cNvSpPr>
            <a:spLocks noGrp="1"/>
          </p:cNvSpPr>
          <p:nvPr>
            <p:ph type="ftr" sz="quarter" idx="11"/>
          </p:nvPr>
        </p:nvSpPr>
        <p:spPr/>
        <p:txBody>
          <a:bodyPr/>
          <a:lstStyle/>
          <a:p>
            <a:r>
              <a:rPr lang="en-US" dirty="0" smtClean="0"/>
              <a:t>Fink --- Set Your House in Order</a:t>
            </a:r>
            <a:endParaRPr lang="en-US" dirty="0"/>
          </a:p>
        </p:txBody>
      </p:sp>
      <p:sp>
        <p:nvSpPr>
          <p:cNvPr id="6" name="Slide Number Placeholder 5"/>
          <p:cNvSpPr>
            <a:spLocks noGrp="1"/>
          </p:cNvSpPr>
          <p:nvPr>
            <p:ph type="sldNum" sz="quarter" idx="12"/>
          </p:nvPr>
        </p:nvSpPr>
        <p:spPr/>
        <p:txBody>
          <a:bodyPr/>
          <a:lstStyle/>
          <a:p>
            <a:fld id="{2BCB2A63-33BD-0C47-82EA-BE66DC90FDA3}" type="slidenum">
              <a:rPr lang="en-US" smtClean="0"/>
              <a:t>9</a:t>
            </a:fld>
            <a:endParaRPr lang="en-US" dirty="0"/>
          </a:p>
        </p:txBody>
      </p:sp>
    </p:spTree>
    <p:extLst>
      <p:ext uri="{BB962C8B-B14F-4D97-AF65-F5344CB8AC3E}">
        <p14:creationId xmlns:p14="http://schemas.microsoft.com/office/powerpoint/2010/main" val="174307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686</TotalTime>
  <Words>631</Words>
  <Application>Microsoft Macintosh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Abadi MT Condensed Extra Bold</vt:lpstr>
      <vt:lpstr>Calibri</vt:lpstr>
      <vt:lpstr>Calibri Light</vt:lpstr>
      <vt:lpstr>Wingdings</vt:lpstr>
      <vt:lpstr>Arial</vt:lpstr>
      <vt:lpstr>Office Theme</vt:lpstr>
      <vt:lpstr>Set Your House in Order</vt:lpstr>
      <vt:lpstr>What made Hezekiah great?</vt:lpstr>
      <vt:lpstr>What made Hezekiah great?</vt:lpstr>
      <vt:lpstr>What made Hezekiah great?</vt:lpstr>
      <vt:lpstr>Why was Hezekiah great? (2 Ki. 18:3-7)</vt:lpstr>
      <vt:lpstr>Why was Hezekiah great? (2 Ki. 18:3-7)</vt:lpstr>
      <vt:lpstr>Why was Hezekiah great? (2 Ki. 18:3-7)</vt:lpstr>
      <vt:lpstr>Why was Hezekiah great? (2 Ki. 18:3-7)</vt:lpstr>
      <vt:lpstr>Application – “Set your house in order” (2 Ki. 20:1)</vt:lpstr>
      <vt:lpstr>Application – “Set your house in order” (2 Ki. 20:1)</vt:lpstr>
      <vt:lpstr>What does setting your house in order mean to you?</vt:lpstr>
      <vt:lpstr>What does setting your house in order mean to you?</vt:lpstr>
      <vt:lpstr>Set Your House in Order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 Your House in Order</dc:title>
  <dc:creator>Microsoft Office User</dc:creator>
  <cp:lastModifiedBy>Microsoft Office User</cp:lastModifiedBy>
  <cp:revision>15</cp:revision>
  <cp:lastPrinted>2016-06-03T22:34:46Z</cp:lastPrinted>
  <dcterms:created xsi:type="dcterms:W3CDTF">2016-06-03T11:38:43Z</dcterms:created>
  <dcterms:modified xsi:type="dcterms:W3CDTF">2016-06-05T11:27:35Z</dcterms:modified>
</cp:coreProperties>
</file>