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7"/>
  </p:notesMasterIdLst>
  <p:sldIdLst>
    <p:sldId id="256" r:id="rId2"/>
    <p:sldId id="257" r:id="rId3"/>
    <p:sldId id="267" r:id="rId4"/>
    <p:sldId id="268" r:id="rId5"/>
    <p:sldId id="284" r:id="rId6"/>
    <p:sldId id="269" r:id="rId7"/>
    <p:sldId id="271" r:id="rId8"/>
    <p:sldId id="272" r:id="rId9"/>
    <p:sldId id="273" r:id="rId10"/>
    <p:sldId id="276" r:id="rId11"/>
    <p:sldId id="282" r:id="rId12"/>
    <p:sldId id="285" r:id="rId13"/>
    <p:sldId id="275" r:id="rId14"/>
    <p:sldId id="286" r:id="rId15"/>
    <p:sldId id="279" r:id="rId16"/>
    <p:sldId id="278" r:id="rId17"/>
    <p:sldId id="280" r:id="rId18"/>
    <p:sldId id="277" r:id="rId19"/>
    <p:sldId id="288" r:id="rId20"/>
    <p:sldId id="258" r:id="rId21"/>
    <p:sldId id="289" r:id="rId22"/>
    <p:sldId id="264" r:id="rId23"/>
    <p:sldId id="300" r:id="rId24"/>
    <p:sldId id="265" r:id="rId25"/>
    <p:sldId id="293" r:id="rId26"/>
    <p:sldId id="259" r:id="rId27"/>
    <p:sldId id="295" r:id="rId28"/>
    <p:sldId id="281" r:id="rId29"/>
    <p:sldId id="298" r:id="rId30"/>
    <p:sldId id="297" r:id="rId31"/>
    <p:sldId id="294" r:id="rId32"/>
    <p:sldId id="292" r:id="rId33"/>
    <p:sldId id="270" r:id="rId34"/>
    <p:sldId id="299" r:id="rId35"/>
    <p:sldId id="266" r:id="rId3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9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viewProps" Target="viewProp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notesMaster" Target="notesMasters/notesMaster1.xml"/><Relationship Id="rId40"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34A6C67-063D-4B64-91A9-ABFABE759DEC}" type="datetimeFigureOut">
              <a:rPr lang="en-US" smtClean="0"/>
              <a:t>10/15/2016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EE55A3-0F3A-489C-9622-DB5E383CFD9C}" type="slidenum">
              <a:rPr lang="en-US" smtClean="0"/>
              <a:t>‹#›</a:t>
            </a:fld>
            <a:endParaRPr lang="en-US"/>
          </a:p>
        </p:txBody>
      </p:sp>
    </p:spTree>
    <p:extLst>
      <p:ext uri="{BB962C8B-B14F-4D97-AF65-F5344CB8AC3E}">
        <p14:creationId xmlns:p14="http://schemas.microsoft.com/office/powerpoint/2010/main" val="20209587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There is</a:t>
            </a:r>
            <a:r>
              <a:rPr lang="en-US" baseline="0" dirty="0" smtClean="0"/>
              <a:t> no uncleanness that Jesus cannot wash, there is no defilement he cannot sanctify, and there is no guilty soul he cannot justify</a:t>
            </a:r>
            <a:endParaRPr lang="en-US" dirty="0"/>
          </a:p>
        </p:txBody>
      </p:sp>
      <p:sp>
        <p:nvSpPr>
          <p:cNvPr id="4" name="Slide Number Placeholder 3"/>
          <p:cNvSpPr>
            <a:spLocks noGrp="1"/>
          </p:cNvSpPr>
          <p:nvPr>
            <p:ph type="sldNum" sz="quarter" idx="10"/>
          </p:nvPr>
        </p:nvSpPr>
        <p:spPr/>
        <p:txBody>
          <a:bodyPr/>
          <a:lstStyle/>
          <a:p>
            <a:fld id="{23EE55A3-0F3A-489C-9622-DB5E383CFD9C}" type="slidenum">
              <a:rPr lang="en-US" smtClean="0"/>
              <a:t>11</a:t>
            </a:fld>
            <a:endParaRPr lang="en-US"/>
          </a:p>
        </p:txBody>
      </p:sp>
    </p:spTree>
    <p:extLst>
      <p:ext uri="{BB962C8B-B14F-4D97-AF65-F5344CB8AC3E}">
        <p14:creationId xmlns:p14="http://schemas.microsoft.com/office/powerpoint/2010/main" val="348693307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http://www.mnn.com/health/fitness-well-being/stories/dressing-up-to-play-in-the-mud-photos</a:t>
            </a:r>
            <a:endParaRPr lang="en-US" dirty="0"/>
          </a:p>
        </p:txBody>
      </p:sp>
      <p:sp>
        <p:nvSpPr>
          <p:cNvPr id="4" name="Slide Number Placeholder 3"/>
          <p:cNvSpPr>
            <a:spLocks noGrp="1"/>
          </p:cNvSpPr>
          <p:nvPr>
            <p:ph type="sldNum" sz="quarter" idx="10"/>
          </p:nvPr>
        </p:nvSpPr>
        <p:spPr/>
        <p:txBody>
          <a:bodyPr/>
          <a:lstStyle/>
          <a:p>
            <a:fld id="{23EE55A3-0F3A-489C-9622-DB5E383CFD9C}" type="slidenum">
              <a:rPr lang="en-US" smtClean="0"/>
              <a:t>33</a:t>
            </a:fld>
            <a:endParaRPr lang="en-US"/>
          </a:p>
        </p:txBody>
      </p:sp>
    </p:spTree>
    <p:extLst>
      <p:ext uri="{BB962C8B-B14F-4D97-AF65-F5344CB8AC3E}">
        <p14:creationId xmlns:p14="http://schemas.microsoft.com/office/powerpoint/2010/main" val="183693609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10/15/2016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10/15/2016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10/15/2016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10/15/2016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10/15/2016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10/15/2016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838200" y="247649"/>
            <a:ext cx="7772400" cy="1470025"/>
          </a:xfrm>
        </p:spPr>
        <p:txBody>
          <a:bodyPr/>
          <a:lstStyle/>
          <a:p>
            <a:r>
              <a:rPr lang="en-US" dirty="0" smtClean="0"/>
              <a:t>The Sanctified Church</a:t>
            </a:r>
            <a:endParaRPr lang="en-US" dirty="0"/>
          </a:p>
        </p:txBody>
      </p:sp>
      <p:sp>
        <p:nvSpPr>
          <p:cNvPr id="3" name="Subtitle 2"/>
          <p:cNvSpPr>
            <a:spLocks noGrp="1"/>
          </p:cNvSpPr>
          <p:nvPr>
            <p:ph type="subTitle" idx="1"/>
          </p:nvPr>
        </p:nvSpPr>
        <p:spPr/>
        <p:txBody>
          <a:bodyPr/>
          <a:lstStyle/>
          <a:p>
            <a:endParaRPr lang="en-US" dirty="0"/>
          </a:p>
        </p:txBody>
      </p:sp>
      <p:pic>
        <p:nvPicPr>
          <p:cNvPr id="1026" name="Picture 2" descr="http://voice-wilderness.org/wp-content/uploads/2012/02/marriage-supper-of-the-lamb-praising-the-lord-as-the-bride-of-christ-243x3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4800" y="1527763"/>
            <a:ext cx="3886200" cy="479777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562287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Sanctification by Christ’s Sacrifice</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b="1" dirty="0"/>
              <a:t>Hebrews 10:10–14 </a:t>
            </a:r>
            <a:r>
              <a:rPr lang="en-US" b="1" dirty="0" smtClean="0"/>
              <a:t>— </a:t>
            </a:r>
            <a:r>
              <a:rPr lang="en-US" dirty="0" smtClean="0"/>
              <a:t>By </a:t>
            </a:r>
            <a:r>
              <a:rPr lang="en-US" dirty="0"/>
              <a:t>that will we have been </a:t>
            </a:r>
            <a:r>
              <a:rPr lang="en-US" b="1" u="sng" dirty="0"/>
              <a:t>sanctified through the offering of the body of Jesus Christ </a:t>
            </a:r>
            <a:r>
              <a:rPr lang="en-US" dirty="0"/>
              <a:t>once for all. </a:t>
            </a:r>
            <a:r>
              <a:rPr lang="en-US" b="1" dirty="0"/>
              <a:t>11</a:t>
            </a:r>
            <a:r>
              <a:rPr lang="en-US" dirty="0"/>
              <a:t> And every priest stands ministering daily and offering repeatedly the same sacrifices, which can never take away sins. </a:t>
            </a:r>
            <a:r>
              <a:rPr lang="en-US" b="1" dirty="0"/>
              <a:t>12</a:t>
            </a:r>
            <a:r>
              <a:rPr lang="en-US" dirty="0"/>
              <a:t> But this Man, after He had offered one sacrifice for sins forever, sat down at the right hand of God, </a:t>
            </a:r>
            <a:r>
              <a:rPr lang="en-US" b="1" dirty="0"/>
              <a:t>13</a:t>
            </a:r>
            <a:r>
              <a:rPr lang="en-US" dirty="0"/>
              <a:t> from that time waiting till His enemies are made His footstool. </a:t>
            </a:r>
            <a:r>
              <a:rPr lang="en-US" b="1" dirty="0"/>
              <a:t>14</a:t>
            </a:r>
            <a:r>
              <a:rPr lang="en-US" dirty="0"/>
              <a:t> For </a:t>
            </a:r>
            <a:r>
              <a:rPr lang="en-US" b="1" u="sng" dirty="0"/>
              <a:t>by one offering </a:t>
            </a:r>
            <a:r>
              <a:rPr lang="en-US" dirty="0"/>
              <a:t>He has perfected forever those who are being sanctified. </a:t>
            </a:r>
          </a:p>
          <a:p>
            <a:pPr marL="0" indent="0">
              <a:buNone/>
            </a:pPr>
            <a:r>
              <a:rPr lang="en-US" b="1" dirty="0"/>
              <a:t>Hebrews </a:t>
            </a:r>
            <a:r>
              <a:rPr lang="en-US" b="1" dirty="0" smtClean="0"/>
              <a:t>13:12—</a:t>
            </a:r>
            <a:r>
              <a:rPr lang="en-US" dirty="0" smtClean="0"/>
              <a:t>Therefore </a:t>
            </a:r>
            <a:r>
              <a:rPr lang="en-US" dirty="0"/>
              <a:t>Jesus also, that He might sanctify the people with His own blood, suffered outside the gate. </a:t>
            </a:r>
          </a:p>
          <a:p>
            <a:endParaRPr lang="en-US" dirty="0"/>
          </a:p>
        </p:txBody>
      </p:sp>
    </p:spTree>
    <p:extLst>
      <p:ext uri="{BB962C8B-B14F-4D97-AF65-F5344CB8AC3E}">
        <p14:creationId xmlns:p14="http://schemas.microsoft.com/office/powerpoint/2010/main" val="10525942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 Corinthians 6:9–11 (NKJV) </a:t>
            </a: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r>
              <a:rPr lang="en-US" dirty="0" smtClean="0"/>
              <a:t>Do </a:t>
            </a:r>
            <a:r>
              <a:rPr lang="en-US" dirty="0"/>
              <a:t>you not know that the unrighteous will not inherit the kingdom of God? Do not be deceived. Neither fornicators, nor idolaters, nor adulterers, nor homosexuals, nor sodomites, </a:t>
            </a:r>
            <a:r>
              <a:rPr lang="en-US" b="1" dirty="0"/>
              <a:t>10</a:t>
            </a:r>
            <a:r>
              <a:rPr lang="en-US" dirty="0"/>
              <a:t> nor thieves, nor covetous, nor drunkards, nor revilers, nor </a:t>
            </a:r>
            <a:r>
              <a:rPr lang="en-US" dirty="0" err="1"/>
              <a:t>extortioners</a:t>
            </a:r>
            <a:r>
              <a:rPr lang="en-US" dirty="0"/>
              <a:t> will inherit the kingdom of God. </a:t>
            </a:r>
            <a:r>
              <a:rPr lang="en-US" b="1" dirty="0"/>
              <a:t>11</a:t>
            </a:r>
            <a:r>
              <a:rPr lang="en-US" dirty="0"/>
              <a:t> And such were some of you. But </a:t>
            </a:r>
            <a:r>
              <a:rPr lang="en-US" b="1" u="sng" dirty="0"/>
              <a:t>you were washed, but you were sanctified, but you were justified in the name of the Lord </a:t>
            </a:r>
            <a:r>
              <a:rPr lang="en-US" b="1" u="sng" dirty="0" smtClean="0"/>
              <a:t>Jesus</a:t>
            </a:r>
            <a:r>
              <a:rPr lang="en-US" dirty="0" smtClean="0"/>
              <a:t> and </a:t>
            </a:r>
            <a:r>
              <a:rPr lang="en-US" dirty="0"/>
              <a:t>by the Spirit of our God. </a:t>
            </a:r>
          </a:p>
          <a:p>
            <a:endParaRPr lang="en-US" dirty="0"/>
          </a:p>
        </p:txBody>
      </p:sp>
    </p:spTree>
    <p:extLst>
      <p:ext uri="{BB962C8B-B14F-4D97-AF65-F5344CB8AC3E}">
        <p14:creationId xmlns:p14="http://schemas.microsoft.com/office/powerpoint/2010/main" val="381046792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We Sanctified?</a:t>
            </a:r>
            <a:endParaRPr lang="en-US" dirty="0"/>
          </a:p>
        </p:txBody>
      </p:sp>
      <p:sp>
        <p:nvSpPr>
          <p:cNvPr id="3" name="Content Placeholder 2"/>
          <p:cNvSpPr>
            <a:spLocks noGrp="1"/>
          </p:cNvSpPr>
          <p:nvPr>
            <p:ph idx="1"/>
          </p:nvPr>
        </p:nvSpPr>
        <p:spPr/>
        <p:txBody>
          <a:bodyPr/>
          <a:lstStyle/>
          <a:p>
            <a:r>
              <a:rPr lang="en-US" dirty="0" smtClean="0"/>
              <a:t>Through Jesus’ atoning body and blood – Heb. 10:10, 14; 13:12; 1 Cor. 6:9-11</a:t>
            </a:r>
          </a:p>
          <a:p>
            <a:r>
              <a:rPr lang="en-US" dirty="0" smtClean="0"/>
              <a:t>By maintaining our holiness – 1 </a:t>
            </a:r>
            <a:r>
              <a:rPr lang="en-US" dirty="0" err="1" smtClean="0"/>
              <a:t>Jn</a:t>
            </a:r>
            <a:r>
              <a:rPr lang="en-US" dirty="0" smtClean="0"/>
              <a:t> 1:6-9</a:t>
            </a:r>
            <a:endParaRPr lang="en-US" dirty="0"/>
          </a:p>
        </p:txBody>
      </p:sp>
    </p:spTree>
    <p:extLst>
      <p:ext uri="{BB962C8B-B14F-4D97-AF65-F5344CB8AC3E}">
        <p14:creationId xmlns:p14="http://schemas.microsoft.com/office/powerpoint/2010/main" val="170897505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1 John 1:6–9 (NKJV) </a:t>
            </a:r>
            <a:endParaRPr lang="en-US" dirty="0"/>
          </a:p>
        </p:txBody>
      </p:sp>
      <p:sp>
        <p:nvSpPr>
          <p:cNvPr id="3" name="Content Placeholder 2"/>
          <p:cNvSpPr>
            <a:spLocks noGrp="1"/>
          </p:cNvSpPr>
          <p:nvPr>
            <p:ph idx="1"/>
          </p:nvPr>
        </p:nvSpPr>
        <p:spPr/>
        <p:txBody>
          <a:bodyPr>
            <a:normAutofit lnSpcReduction="10000"/>
          </a:bodyPr>
          <a:lstStyle/>
          <a:p>
            <a:pPr marL="0" indent="0">
              <a:buNone/>
            </a:pPr>
            <a:r>
              <a:rPr lang="en-US" dirty="0" smtClean="0"/>
              <a:t>If </a:t>
            </a:r>
            <a:r>
              <a:rPr lang="en-US" dirty="0"/>
              <a:t>we say that we have fellowship with Him, and walk in darkness, we lie and do not practice the truth. </a:t>
            </a:r>
            <a:r>
              <a:rPr lang="en-US" b="1" dirty="0"/>
              <a:t>7</a:t>
            </a:r>
            <a:r>
              <a:rPr lang="en-US" dirty="0"/>
              <a:t> But if we walk in the light as He is in the light, we have fellowship with one another, and the blood of Jesus Christ His Son cleanses us from all sin. </a:t>
            </a:r>
            <a:r>
              <a:rPr lang="en-US" b="1" dirty="0"/>
              <a:t>8</a:t>
            </a:r>
            <a:r>
              <a:rPr lang="en-US" dirty="0"/>
              <a:t> If we say that we have no sin, we deceive ourselves, and the truth is not in us. </a:t>
            </a:r>
            <a:r>
              <a:rPr lang="en-US" b="1" dirty="0"/>
              <a:t>9</a:t>
            </a:r>
            <a:r>
              <a:rPr lang="en-US" dirty="0"/>
              <a:t> If we confess our sins, He is faithful and just to forgive us our sins and to cleanse us from all unrighteousness. </a:t>
            </a:r>
          </a:p>
          <a:p>
            <a:endParaRPr lang="en-US" dirty="0"/>
          </a:p>
        </p:txBody>
      </p:sp>
    </p:spTree>
    <p:extLst>
      <p:ext uri="{BB962C8B-B14F-4D97-AF65-F5344CB8AC3E}">
        <p14:creationId xmlns:p14="http://schemas.microsoft.com/office/powerpoint/2010/main" val="11027486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should we Pursue Holiness?</a:t>
            </a:r>
            <a:endParaRPr lang="en-US" dirty="0"/>
          </a:p>
        </p:txBody>
      </p:sp>
      <p:sp>
        <p:nvSpPr>
          <p:cNvPr id="3" name="Content Placeholder 2"/>
          <p:cNvSpPr>
            <a:spLocks noGrp="1"/>
          </p:cNvSpPr>
          <p:nvPr>
            <p:ph idx="1"/>
          </p:nvPr>
        </p:nvSpPr>
        <p:spPr/>
        <p:txBody>
          <a:bodyPr>
            <a:normAutofit/>
          </a:bodyPr>
          <a:lstStyle/>
          <a:p>
            <a:r>
              <a:rPr lang="en-US" dirty="0" smtClean="0"/>
              <a:t>Without it we cannot see God – Heb. 12:14</a:t>
            </a:r>
          </a:p>
        </p:txBody>
      </p:sp>
    </p:spTree>
    <p:extLst>
      <p:ext uri="{BB962C8B-B14F-4D97-AF65-F5344CB8AC3E}">
        <p14:creationId xmlns:p14="http://schemas.microsoft.com/office/powerpoint/2010/main" val="35499802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Hebrews 12:14 (NKJV) </a:t>
            </a:r>
            <a:endParaRPr lang="en-US" dirty="0"/>
          </a:p>
        </p:txBody>
      </p:sp>
      <p:sp>
        <p:nvSpPr>
          <p:cNvPr id="3" name="Content Placeholder 2"/>
          <p:cNvSpPr>
            <a:spLocks noGrp="1"/>
          </p:cNvSpPr>
          <p:nvPr>
            <p:ph idx="1"/>
          </p:nvPr>
        </p:nvSpPr>
        <p:spPr/>
        <p:txBody>
          <a:bodyPr/>
          <a:lstStyle/>
          <a:p>
            <a:pPr marL="0" indent="0">
              <a:buNone/>
            </a:pPr>
            <a:r>
              <a:rPr lang="en-US" dirty="0" smtClean="0"/>
              <a:t>Pursue </a:t>
            </a:r>
            <a:r>
              <a:rPr lang="en-US" dirty="0"/>
              <a:t>peace with all people, and holiness, without which no one will see the Lord: </a:t>
            </a:r>
          </a:p>
          <a:p>
            <a:endParaRPr lang="en-US" dirty="0"/>
          </a:p>
        </p:txBody>
      </p:sp>
    </p:spTree>
    <p:extLst>
      <p:ext uri="{BB962C8B-B14F-4D97-AF65-F5344CB8AC3E}">
        <p14:creationId xmlns:p14="http://schemas.microsoft.com/office/powerpoint/2010/main" val="18447062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should we Pursue Holiness?</a:t>
            </a:r>
            <a:endParaRPr lang="en-US" dirty="0"/>
          </a:p>
        </p:txBody>
      </p:sp>
      <p:sp>
        <p:nvSpPr>
          <p:cNvPr id="3" name="Content Placeholder 2"/>
          <p:cNvSpPr>
            <a:spLocks noGrp="1"/>
          </p:cNvSpPr>
          <p:nvPr>
            <p:ph idx="1"/>
          </p:nvPr>
        </p:nvSpPr>
        <p:spPr/>
        <p:txBody>
          <a:bodyPr>
            <a:normAutofit/>
          </a:bodyPr>
          <a:lstStyle/>
          <a:p>
            <a:r>
              <a:rPr lang="en-US" dirty="0" smtClean="0"/>
              <a:t>Without it we cannot see God – Heb. 12:14</a:t>
            </a:r>
          </a:p>
          <a:p>
            <a:r>
              <a:rPr lang="en-US" dirty="0" smtClean="0"/>
              <a:t>That is why Jesus gave Himself for us – John 17:19; Eph. 5:25-27</a:t>
            </a:r>
          </a:p>
        </p:txBody>
      </p:sp>
    </p:spTree>
    <p:extLst>
      <p:ext uri="{BB962C8B-B14F-4D97-AF65-F5344CB8AC3E}">
        <p14:creationId xmlns:p14="http://schemas.microsoft.com/office/powerpoint/2010/main" val="16906323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John 17:19 </a:t>
            </a:r>
            <a:endParaRPr lang="en-US" dirty="0"/>
          </a:p>
        </p:txBody>
      </p:sp>
      <p:sp>
        <p:nvSpPr>
          <p:cNvPr id="3" name="Content Placeholder 2"/>
          <p:cNvSpPr>
            <a:spLocks noGrp="1"/>
          </p:cNvSpPr>
          <p:nvPr>
            <p:ph idx="1"/>
          </p:nvPr>
        </p:nvSpPr>
        <p:spPr/>
        <p:txBody>
          <a:bodyPr/>
          <a:lstStyle/>
          <a:p>
            <a:pPr marL="0" indent="0">
              <a:buNone/>
            </a:pPr>
            <a:r>
              <a:rPr lang="en-US" dirty="0" smtClean="0"/>
              <a:t>And </a:t>
            </a:r>
            <a:r>
              <a:rPr lang="en-US" dirty="0"/>
              <a:t>for their sakes I sanctify Myself, that they also may be sanctified by the truth. </a:t>
            </a:r>
          </a:p>
          <a:p>
            <a:endParaRPr lang="en-US" dirty="0"/>
          </a:p>
        </p:txBody>
      </p:sp>
    </p:spTree>
    <p:extLst>
      <p:ext uri="{BB962C8B-B14F-4D97-AF65-F5344CB8AC3E}">
        <p14:creationId xmlns:p14="http://schemas.microsoft.com/office/powerpoint/2010/main" val="255907804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Ephesians 5:25–27 (NKJV) </a:t>
            </a:r>
            <a:endParaRPr lang="en-US" dirty="0"/>
          </a:p>
        </p:txBody>
      </p:sp>
      <p:sp>
        <p:nvSpPr>
          <p:cNvPr id="3" name="Content Placeholder 2"/>
          <p:cNvSpPr>
            <a:spLocks noGrp="1"/>
          </p:cNvSpPr>
          <p:nvPr>
            <p:ph idx="1"/>
          </p:nvPr>
        </p:nvSpPr>
        <p:spPr/>
        <p:txBody>
          <a:bodyPr/>
          <a:lstStyle/>
          <a:p>
            <a:pPr marL="0" indent="0">
              <a:buNone/>
            </a:pPr>
            <a:r>
              <a:rPr lang="en-US" dirty="0" smtClean="0"/>
              <a:t>Husbands</a:t>
            </a:r>
            <a:r>
              <a:rPr lang="en-US" dirty="0"/>
              <a:t>, love your wives, just as Christ also loved the church and gave Himself for her, </a:t>
            </a:r>
            <a:r>
              <a:rPr lang="en-US" b="1" dirty="0"/>
              <a:t>26</a:t>
            </a:r>
            <a:r>
              <a:rPr lang="en-US" dirty="0"/>
              <a:t> that He might sanctify and cleanse her with the washing of water by the word, </a:t>
            </a:r>
            <a:r>
              <a:rPr lang="en-US" b="1" dirty="0"/>
              <a:t>27</a:t>
            </a:r>
            <a:r>
              <a:rPr lang="en-US" dirty="0"/>
              <a:t> that He might present her to Himself a glorious church, not having spot or wrinkle or any such thing, but that she should be holy and without blemish. </a:t>
            </a:r>
          </a:p>
          <a:p>
            <a:endParaRPr lang="en-US" dirty="0"/>
          </a:p>
        </p:txBody>
      </p:sp>
    </p:spTree>
    <p:extLst>
      <p:ext uri="{BB962C8B-B14F-4D97-AF65-F5344CB8AC3E}">
        <p14:creationId xmlns:p14="http://schemas.microsoft.com/office/powerpoint/2010/main" val="288144321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should we Pursue Holiness?</a:t>
            </a:r>
            <a:endParaRPr lang="en-US" dirty="0"/>
          </a:p>
        </p:txBody>
      </p:sp>
      <p:sp>
        <p:nvSpPr>
          <p:cNvPr id="3" name="Content Placeholder 2"/>
          <p:cNvSpPr>
            <a:spLocks noGrp="1"/>
          </p:cNvSpPr>
          <p:nvPr>
            <p:ph idx="1"/>
          </p:nvPr>
        </p:nvSpPr>
        <p:spPr/>
        <p:txBody>
          <a:bodyPr>
            <a:normAutofit/>
          </a:bodyPr>
          <a:lstStyle/>
          <a:p>
            <a:r>
              <a:rPr lang="en-US" dirty="0" smtClean="0"/>
              <a:t>Without it we cannot see God – Heb. 12:14</a:t>
            </a:r>
          </a:p>
          <a:p>
            <a:r>
              <a:rPr lang="en-US" dirty="0" smtClean="0"/>
              <a:t>That is why Jesus gave Himself for us – John 17:19; Eph. 5:25-27</a:t>
            </a:r>
          </a:p>
          <a:p>
            <a:r>
              <a:rPr lang="en-US" dirty="0" smtClean="0"/>
              <a:t>It is a source of joy – Is. 61:10</a:t>
            </a:r>
          </a:p>
        </p:txBody>
      </p:sp>
    </p:spTree>
    <p:extLst>
      <p:ext uri="{BB962C8B-B14F-4D97-AF65-F5344CB8AC3E}">
        <p14:creationId xmlns:p14="http://schemas.microsoft.com/office/powerpoint/2010/main" val="24566738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Ephesians 5:25–27 (NKJV) </a:t>
            </a:r>
            <a:endParaRPr lang="en-US" dirty="0"/>
          </a:p>
        </p:txBody>
      </p:sp>
      <p:sp>
        <p:nvSpPr>
          <p:cNvPr id="3" name="Content Placeholder 2"/>
          <p:cNvSpPr>
            <a:spLocks noGrp="1"/>
          </p:cNvSpPr>
          <p:nvPr>
            <p:ph idx="1"/>
          </p:nvPr>
        </p:nvSpPr>
        <p:spPr/>
        <p:txBody>
          <a:bodyPr/>
          <a:lstStyle/>
          <a:p>
            <a:pPr marL="0" indent="0">
              <a:buNone/>
            </a:pPr>
            <a:r>
              <a:rPr lang="en-US" dirty="0" smtClean="0"/>
              <a:t>Husbands</a:t>
            </a:r>
            <a:r>
              <a:rPr lang="en-US" dirty="0"/>
              <a:t>, love your wives, just as Christ also loved the church and gave Himself for her, </a:t>
            </a:r>
            <a:r>
              <a:rPr lang="en-US" b="1" dirty="0"/>
              <a:t>26</a:t>
            </a:r>
            <a:r>
              <a:rPr lang="en-US" dirty="0"/>
              <a:t> that He might sanctify and cleanse her with the washing of water by the word, </a:t>
            </a:r>
            <a:r>
              <a:rPr lang="en-US" b="1" dirty="0"/>
              <a:t>27</a:t>
            </a:r>
            <a:r>
              <a:rPr lang="en-US" dirty="0"/>
              <a:t> that He might present her to Himself a glorious church, not having spot or wrinkle or any such thing, but that she should be holy and without blemish. </a:t>
            </a:r>
          </a:p>
          <a:p>
            <a:endParaRPr lang="en-US" dirty="0"/>
          </a:p>
        </p:txBody>
      </p:sp>
    </p:spTree>
    <p:extLst>
      <p:ext uri="{BB962C8B-B14F-4D97-AF65-F5344CB8AC3E}">
        <p14:creationId xmlns:p14="http://schemas.microsoft.com/office/powerpoint/2010/main" val="6151261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Isaiah 61:10 (NKJV) </a:t>
            </a:r>
            <a:endParaRPr lang="en-US" dirty="0"/>
          </a:p>
        </p:txBody>
      </p:sp>
      <p:sp>
        <p:nvSpPr>
          <p:cNvPr id="3" name="Content Placeholder 2"/>
          <p:cNvSpPr>
            <a:spLocks noGrp="1"/>
          </p:cNvSpPr>
          <p:nvPr>
            <p:ph idx="1"/>
          </p:nvPr>
        </p:nvSpPr>
        <p:spPr/>
        <p:txBody>
          <a:bodyPr/>
          <a:lstStyle/>
          <a:p>
            <a:pPr marL="0" indent="0">
              <a:buNone/>
            </a:pPr>
            <a:r>
              <a:rPr lang="en-US" dirty="0" smtClean="0"/>
              <a:t>I </a:t>
            </a:r>
            <a:r>
              <a:rPr lang="en-US" dirty="0"/>
              <a:t>will greatly rejoice in the </a:t>
            </a:r>
            <a:r>
              <a:rPr lang="en-US" cap="small" dirty="0"/>
              <a:t>Lord</a:t>
            </a:r>
            <a:r>
              <a:rPr lang="en-US" dirty="0"/>
              <a:t>, My soul shall be joyful in my God; For He has clothed me with the garments of salvation, He has covered me with the robe of righteousness, As a bridegroom decks himself with ornaments, And as a bride adorns herself with her jewels. </a:t>
            </a:r>
          </a:p>
          <a:p>
            <a:endParaRPr lang="en-US" dirty="0"/>
          </a:p>
        </p:txBody>
      </p:sp>
    </p:spTree>
    <p:extLst>
      <p:ext uri="{BB962C8B-B14F-4D97-AF65-F5344CB8AC3E}">
        <p14:creationId xmlns:p14="http://schemas.microsoft.com/office/powerpoint/2010/main" val="404307218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Why should we Pursue Holiness?</a:t>
            </a:r>
            <a:endParaRPr lang="en-US" dirty="0"/>
          </a:p>
        </p:txBody>
      </p:sp>
      <p:sp>
        <p:nvSpPr>
          <p:cNvPr id="3" name="Content Placeholder 2"/>
          <p:cNvSpPr>
            <a:spLocks noGrp="1"/>
          </p:cNvSpPr>
          <p:nvPr>
            <p:ph idx="1"/>
          </p:nvPr>
        </p:nvSpPr>
        <p:spPr/>
        <p:txBody>
          <a:bodyPr>
            <a:normAutofit/>
          </a:bodyPr>
          <a:lstStyle/>
          <a:p>
            <a:r>
              <a:rPr lang="en-US" dirty="0" smtClean="0"/>
              <a:t>Without it we cannot see God – Heb. 12:14</a:t>
            </a:r>
          </a:p>
          <a:p>
            <a:r>
              <a:rPr lang="en-US" dirty="0" smtClean="0"/>
              <a:t>That is why Jesus gave Himself for us – John 17:19; Eph. 5:25-27</a:t>
            </a:r>
          </a:p>
          <a:p>
            <a:r>
              <a:rPr lang="en-US" dirty="0" smtClean="0"/>
              <a:t>It is a source of joy – Is. 61:10</a:t>
            </a:r>
          </a:p>
          <a:p>
            <a:r>
              <a:rPr lang="en-US" dirty="0" smtClean="0"/>
              <a:t>Because of what comes next for the saints – Rev. 19-22</a:t>
            </a:r>
          </a:p>
        </p:txBody>
      </p:sp>
    </p:spTree>
    <p:extLst>
      <p:ext uri="{BB962C8B-B14F-4D97-AF65-F5344CB8AC3E}">
        <p14:creationId xmlns:p14="http://schemas.microsoft.com/office/powerpoint/2010/main" val="245667387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Revelation 19:4–9 (NKJV) </a:t>
            </a:r>
            <a:endParaRPr lang="en-US" dirty="0"/>
          </a:p>
        </p:txBody>
      </p:sp>
      <p:sp>
        <p:nvSpPr>
          <p:cNvPr id="3" name="Content Placeholder 2"/>
          <p:cNvSpPr>
            <a:spLocks noGrp="1"/>
          </p:cNvSpPr>
          <p:nvPr>
            <p:ph idx="1"/>
          </p:nvPr>
        </p:nvSpPr>
        <p:spPr>
          <a:xfrm>
            <a:off x="457200" y="1600200"/>
            <a:ext cx="8229600" cy="4800600"/>
          </a:xfrm>
        </p:spPr>
        <p:txBody>
          <a:bodyPr>
            <a:normAutofit/>
          </a:bodyPr>
          <a:lstStyle/>
          <a:p>
            <a:pPr marL="0" indent="0">
              <a:buNone/>
            </a:pPr>
            <a:r>
              <a:rPr lang="en-US" b="1" dirty="0" smtClean="0"/>
              <a:t>7</a:t>
            </a:r>
            <a:r>
              <a:rPr lang="en-US" dirty="0" smtClean="0"/>
              <a:t> </a:t>
            </a:r>
            <a:r>
              <a:rPr lang="en-US" dirty="0"/>
              <a:t>Let us be glad and rejoice and give Him glory, for the marriage of the Lamb has come, and His wife has made herself ready.” </a:t>
            </a:r>
            <a:r>
              <a:rPr lang="en-US" b="1" dirty="0"/>
              <a:t>8</a:t>
            </a:r>
            <a:r>
              <a:rPr lang="en-US" dirty="0"/>
              <a:t> And to her it was granted to be arrayed in fine linen, clean and bright, for the fine linen is the righteous acts of the saints. </a:t>
            </a:r>
            <a:r>
              <a:rPr lang="en-US" b="1" dirty="0"/>
              <a:t>9</a:t>
            </a:r>
            <a:r>
              <a:rPr lang="en-US" dirty="0"/>
              <a:t> Then he said to me, “Write: ‘Blessed are those who are called to the marriage supper of the Lamb!’ ” And he said to me, “These are the true sayings of God.” </a:t>
            </a:r>
          </a:p>
          <a:p>
            <a:endParaRPr lang="en-US" dirty="0"/>
          </a:p>
        </p:txBody>
      </p:sp>
    </p:spTree>
    <p:extLst>
      <p:ext uri="{BB962C8B-B14F-4D97-AF65-F5344CB8AC3E}">
        <p14:creationId xmlns:p14="http://schemas.microsoft.com/office/powerpoint/2010/main" val="188874349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Revelation 7:13–17 (NKJV)</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r>
              <a:rPr lang="en-US" dirty="0" smtClean="0"/>
              <a:t>Then </a:t>
            </a:r>
            <a:r>
              <a:rPr lang="en-US" dirty="0"/>
              <a:t>one of the elders answered, saying to me, “Who are these arrayed in white robes, and where did they come from?” </a:t>
            </a:r>
            <a:r>
              <a:rPr lang="en-US" b="1" dirty="0"/>
              <a:t>14</a:t>
            </a:r>
            <a:r>
              <a:rPr lang="en-US" dirty="0"/>
              <a:t> And I said to him, “Sir, you know.” So he said to me, “These are the ones who come out of the great tribulation, and washed their robes and made them white in the blood of the Lamb. </a:t>
            </a:r>
            <a:r>
              <a:rPr lang="en-US" b="1" dirty="0"/>
              <a:t>15</a:t>
            </a:r>
            <a:r>
              <a:rPr lang="en-US" dirty="0"/>
              <a:t> Therefore they are before the throne of God, and serve Him day and night in His temple. And He who sits on the throne will dwell among them. </a:t>
            </a:r>
            <a:r>
              <a:rPr lang="en-US" b="1" dirty="0"/>
              <a:t>16</a:t>
            </a:r>
            <a:r>
              <a:rPr lang="en-US" dirty="0"/>
              <a:t> They shall neither hunger anymore nor thirst anymore; the sun shall not strike them, nor any heat; </a:t>
            </a:r>
            <a:r>
              <a:rPr lang="en-US" b="1" dirty="0"/>
              <a:t>17</a:t>
            </a:r>
            <a:r>
              <a:rPr lang="en-US" dirty="0"/>
              <a:t> for the Lamb who is in the midst of the throne will shepherd them and lead them to living fountains of waters. And God will wipe away every tear from their eyes.” </a:t>
            </a:r>
          </a:p>
          <a:p>
            <a:endParaRPr lang="en-US" dirty="0"/>
          </a:p>
        </p:txBody>
      </p:sp>
    </p:spTree>
    <p:extLst>
      <p:ext uri="{BB962C8B-B14F-4D97-AF65-F5344CB8AC3E}">
        <p14:creationId xmlns:p14="http://schemas.microsoft.com/office/powerpoint/2010/main" val="125231320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Revelation 21:1–4 (NKJV) </a:t>
            </a:r>
            <a:endParaRPr lang="en-US" dirty="0"/>
          </a:p>
        </p:txBody>
      </p:sp>
      <p:sp>
        <p:nvSpPr>
          <p:cNvPr id="3" name="Content Placeholder 2"/>
          <p:cNvSpPr>
            <a:spLocks noGrp="1"/>
          </p:cNvSpPr>
          <p:nvPr>
            <p:ph idx="1"/>
          </p:nvPr>
        </p:nvSpPr>
        <p:spPr/>
        <p:txBody>
          <a:bodyPr>
            <a:normAutofit fontScale="85000" lnSpcReduction="20000"/>
          </a:bodyPr>
          <a:lstStyle/>
          <a:p>
            <a:pPr marL="0" indent="0">
              <a:buNone/>
            </a:pPr>
            <a:r>
              <a:rPr lang="en-US" dirty="0" smtClean="0"/>
              <a:t>Now </a:t>
            </a:r>
            <a:r>
              <a:rPr lang="en-US" dirty="0"/>
              <a:t>I saw a new heaven and a new earth, for the first heaven and the first earth had passed away. Also there was no more sea. </a:t>
            </a:r>
            <a:r>
              <a:rPr lang="en-US" b="1" dirty="0"/>
              <a:t>2</a:t>
            </a:r>
            <a:r>
              <a:rPr lang="en-US" dirty="0"/>
              <a:t> Then I, John, saw the holy city, New Jerusalem, coming down out of heaven from God, prepared as a bride adorned for her husband. </a:t>
            </a:r>
            <a:r>
              <a:rPr lang="en-US" b="1" dirty="0"/>
              <a:t>3</a:t>
            </a:r>
            <a:r>
              <a:rPr lang="en-US" dirty="0"/>
              <a:t> And I heard a loud voice from heaven saying, “Behold, the tabernacle of God is with men, and He will dwell with them, and they shall be His people. God Himself will be with them and be their God. </a:t>
            </a:r>
            <a:r>
              <a:rPr lang="en-US" b="1" dirty="0"/>
              <a:t>4</a:t>
            </a:r>
            <a:r>
              <a:rPr lang="en-US" dirty="0"/>
              <a:t> And God will wipe away every tear from their eyes; there shall be no more death, nor sorrow, nor crying. There shall be no more pain, for the former things have passed away.” </a:t>
            </a:r>
          </a:p>
          <a:p>
            <a:endParaRPr lang="en-US" dirty="0"/>
          </a:p>
        </p:txBody>
      </p:sp>
    </p:spTree>
    <p:extLst>
      <p:ext uri="{BB962C8B-B14F-4D97-AF65-F5344CB8AC3E}">
        <p14:creationId xmlns:p14="http://schemas.microsoft.com/office/powerpoint/2010/main" val="4226888767"/>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if a Christian stops pursuing Sanctification?</a:t>
            </a:r>
            <a:endParaRPr lang="en-US" dirty="0"/>
          </a:p>
        </p:txBody>
      </p:sp>
      <p:sp>
        <p:nvSpPr>
          <p:cNvPr id="3" name="Content Placeholder 2"/>
          <p:cNvSpPr>
            <a:spLocks noGrp="1"/>
          </p:cNvSpPr>
          <p:nvPr>
            <p:ph idx="1"/>
          </p:nvPr>
        </p:nvSpPr>
        <p:spPr/>
        <p:txBody>
          <a:bodyPr/>
          <a:lstStyle/>
          <a:p>
            <a:r>
              <a:rPr lang="en-US" dirty="0" smtClean="0"/>
              <a:t>God sees every sin, even if we don’t – Jer. 2:32-35</a:t>
            </a:r>
            <a:endParaRPr lang="en-US" dirty="0"/>
          </a:p>
        </p:txBody>
      </p:sp>
    </p:spTree>
    <p:extLst>
      <p:ext uri="{BB962C8B-B14F-4D97-AF65-F5344CB8AC3E}">
        <p14:creationId xmlns:p14="http://schemas.microsoft.com/office/powerpoint/2010/main" val="142512003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Jeremiah 2:32–35 (NKJV) </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Can </a:t>
            </a:r>
            <a:r>
              <a:rPr lang="en-US" dirty="0"/>
              <a:t>a virgin forget her ornaments, Or a bride her attire? Yet My people have forgotten Me days without number. </a:t>
            </a:r>
            <a:r>
              <a:rPr lang="en-US" b="1" dirty="0"/>
              <a:t>33</a:t>
            </a:r>
            <a:r>
              <a:rPr lang="en-US" dirty="0"/>
              <a:t> “Why do you beautify your way to seek love? Therefore you have also taught The wicked women your ways. </a:t>
            </a:r>
            <a:r>
              <a:rPr lang="en-US" b="1" dirty="0"/>
              <a:t>34</a:t>
            </a:r>
            <a:r>
              <a:rPr lang="en-US" dirty="0"/>
              <a:t> Also on your skirts is found The blood of the lives of the poor innocents. I have not found it by secret search, But plainly on all these things. </a:t>
            </a:r>
            <a:r>
              <a:rPr lang="en-US" b="1" dirty="0"/>
              <a:t>35</a:t>
            </a:r>
            <a:r>
              <a:rPr lang="en-US" dirty="0"/>
              <a:t> Yet you say, ‘Because I am innocent, Surely His anger shall turn from me.’ Behold, I will plead My case against you, Because you say, ‘I have not sinned.’ </a:t>
            </a:r>
          </a:p>
          <a:p>
            <a:endParaRPr lang="en-US" dirty="0"/>
          </a:p>
        </p:txBody>
      </p:sp>
    </p:spTree>
    <p:extLst>
      <p:ext uri="{BB962C8B-B14F-4D97-AF65-F5344CB8AC3E}">
        <p14:creationId xmlns:p14="http://schemas.microsoft.com/office/powerpoint/2010/main" val="429138830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if a Christian stops pursuing Sanctification?</a:t>
            </a:r>
            <a:endParaRPr lang="en-US" dirty="0"/>
          </a:p>
        </p:txBody>
      </p:sp>
      <p:sp>
        <p:nvSpPr>
          <p:cNvPr id="3" name="Content Placeholder 2"/>
          <p:cNvSpPr>
            <a:spLocks noGrp="1"/>
          </p:cNvSpPr>
          <p:nvPr>
            <p:ph idx="1"/>
          </p:nvPr>
        </p:nvSpPr>
        <p:spPr/>
        <p:txBody>
          <a:bodyPr/>
          <a:lstStyle/>
          <a:p>
            <a:r>
              <a:rPr lang="en-US" dirty="0" smtClean="0"/>
              <a:t>God sees every sin, even if we don’t – Jer. 2:32-35</a:t>
            </a:r>
          </a:p>
          <a:p>
            <a:r>
              <a:rPr lang="en-US" dirty="0" smtClean="0"/>
              <a:t>Jesus Christ is trampled underfoot – Heb. 10:28-29</a:t>
            </a:r>
            <a:endParaRPr lang="en-US" dirty="0"/>
          </a:p>
        </p:txBody>
      </p:sp>
    </p:spTree>
    <p:extLst>
      <p:ext uri="{BB962C8B-B14F-4D97-AF65-F5344CB8AC3E}">
        <p14:creationId xmlns:p14="http://schemas.microsoft.com/office/powerpoint/2010/main" val="313693725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Hebrews 10:28–29 (NKJV) </a:t>
            </a:r>
            <a:endParaRPr lang="en-US" dirty="0"/>
          </a:p>
        </p:txBody>
      </p:sp>
      <p:sp>
        <p:nvSpPr>
          <p:cNvPr id="3" name="Content Placeholder 2"/>
          <p:cNvSpPr>
            <a:spLocks noGrp="1"/>
          </p:cNvSpPr>
          <p:nvPr>
            <p:ph idx="1"/>
          </p:nvPr>
        </p:nvSpPr>
        <p:spPr/>
        <p:txBody>
          <a:bodyPr/>
          <a:lstStyle/>
          <a:p>
            <a:pPr marL="0" indent="0">
              <a:buNone/>
            </a:pPr>
            <a:r>
              <a:rPr lang="en-US" dirty="0" smtClean="0"/>
              <a:t> </a:t>
            </a:r>
            <a:r>
              <a:rPr lang="en-US" dirty="0"/>
              <a:t>Anyone who has rejected Moses’ law dies without mercy on the testimony of two or three witnesses. </a:t>
            </a:r>
            <a:r>
              <a:rPr lang="en-US" b="1" dirty="0"/>
              <a:t>29</a:t>
            </a:r>
            <a:r>
              <a:rPr lang="en-US" dirty="0"/>
              <a:t> Of how much worse punishment, do you suppose, will he be thought worthy who has trampled the Son of God underfoot, counted the blood of the covenant by which he was sanctified a common thing, and insulted the Spirit of grace? </a:t>
            </a:r>
          </a:p>
          <a:p>
            <a:endParaRPr lang="en-US" dirty="0"/>
          </a:p>
        </p:txBody>
      </p:sp>
    </p:spTree>
    <p:extLst>
      <p:ext uri="{BB962C8B-B14F-4D97-AF65-F5344CB8AC3E}">
        <p14:creationId xmlns:p14="http://schemas.microsoft.com/office/powerpoint/2010/main" val="45002655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if a Christian stops pursuing Sanctification?</a:t>
            </a:r>
            <a:endParaRPr lang="en-US" dirty="0"/>
          </a:p>
        </p:txBody>
      </p:sp>
      <p:sp>
        <p:nvSpPr>
          <p:cNvPr id="3" name="Content Placeholder 2"/>
          <p:cNvSpPr>
            <a:spLocks noGrp="1"/>
          </p:cNvSpPr>
          <p:nvPr>
            <p:ph idx="1"/>
          </p:nvPr>
        </p:nvSpPr>
        <p:spPr/>
        <p:txBody>
          <a:bodyPr/>
          <a:lstStyle/>
          <a:p>
            <a:r>
              <a:rPr lang="en-US" dirty="0" smtClean="0"/>
              <a:t>God sees every sin, even if we don’t – Jer. 2:32-35</a:t>
            </a:r>
          </a:p>
          <a:p>
            <a:r>
              <a:rPr lang="en-US" dirty="0"/>
              <a:t>Jesus Christ is trampled underfoot</a:t>
            </a:r>
            <a:r>
              <a:rPr lang="en-US" dirty="0" smtClean="0"/>
              <a:t> – Heb. 10:28-29</a:t>
            </a:r>
          </a:p>
          <a:p>
            <a:r>
              <a:rPr lang="en-US" dirty="0" smtClean="0"/>
              <a:t>The example of Judah – Ezek. 16:1-43</a:t>
            </a:r>
            <a:endParaRPr lang="en-US" dirty="0"/>
          </a:p>
        </p:txBody>
      </p:sp>
    </p:spTree>
    <p:extLst>
      <p:ext uri="{BB962C8B-B14F-4D97-AF65-F5344CB8AC3E}">
        <p14:creationId xmlns:p14="http://schemas.microsoft.com/office/powerpoint/2010/main" val="41322141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Sanctification?</a:t>
            </a:r>
            <a:endParaRPr lang="en-US" dirty="0"/>
          </a:p>
        </p:txBody>
      </p:sp>
      <p:sp>
        <p:nvSpPr>
          <p:cNvPr id="3" name="Content Placeholder 2"/>
          <p:cNvSpPr>
            <a:spLocks noGrp="1"/>
          </p:cNvSpPr>
          <p:nvPr>
            <p:ph idx="1"/>
          </p:nvPr>
        </p:nvSpPr>
        <p:spPr/>
        <p:txBody>
          <a:bodyPr/>
          <a:lstStyle/>
          <a:p>
            <a:r>
              <a:rPr lang="en-US" dirty="0" smtClean="0"/>
              <a:t>Sanctify: Set apart, honor as holy, make holy</a:t>
            </a:r>
          </a:p>
          <a:p>
            <a:endParaRPr lang="en-US" dirty="0"/>
          </a:p>
        </p:txBody>
      </p:sp>
    </p:spTree>
    <p:extLst>
      <p:ext uri="{BB962C8B-B14F-4D97-AF65-F5344CB8AC3E}">
        <p14:creationId xmlns:p14="http://schemas.microsoft.com/office/powerpoint/2010/main" val="21854406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if a Christian stops pursuing Sanctification?</a:t>
            </a:r>
            <a:endParaRPr lang="en-US" dirty="0"/>
          </a:p>
        </p:txBody>
      </p:sp>
      <p:sp>
        <p:nvSpPr>
          <p:cNvPr id="3" name="Content Placeholder 2"/>
          <p:cNvSpPr>
            <a:spLocks noGrp="1"/>
          </p:cNvSpPr>
          <p:nvPr>
            <p:ph idx="1"/>
          </p:nvPr>
        </p:nvSpPr>
        <p:spPr/>
        <p:txBody>
          <a:bodyPr/>
          <a:lstStyle/>
          <a:p>
            <a:r>
              <a:rPr lang="en-US" dirty="0" smtClean="0"/>
              <a:t>God sees every sin, even if we don’t – Jer. 2:32-35</a:t>
            </a:r>
          </a:p>
          <a:p>
            <a:r>
              <a:rPr lang="en-US" dirty="0" smtClean="0"/>
              <a:t>Jesus Christ is trampled underfoot– Heb. 10:28-29</a:t>
            </a:r>
          </a:p>
          <a:p>
            <a:r>
              <a:rPr lang="en-US" dirty="0" smtClean="0"/>
              <a:t>The example of Judah – Ezek. 16:1-43 </a:t>
            </a:r>
          </a:p>
          <a:p>
            <a:r>
              <a:rPr lang="en-US" dirty="0" smtClean="0"/>
              <a:t>The church is defiled – Rev. 3:1-6</a:t>
            </a:r>
            <a:endParaRPr lang="en-US" dirty="0"/>
          </a:p>
        </p:txBody>
      </p:sp>
    </p:spTree>
    <p:extLst>
      <p:ext uri="{BB962C8B-B14F-4D97-AF65-F5344CB8AC3E}">
        <p14:creationId xmlns:p14="http://schemas.microsoft.com/office/powerpoint/2010/main" val="313693725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Revelation 3:1–6 (NKJV) </a:t>
            </a:r>
            <a:endParaRPr lang="en-US" dirty="0"/>
          </a:p>
        </p:txBody>
      </p:sp>
      <p:sp>
        <p:nvSpPr>
          <p:cNvPr id="3" name="Content Placeholder 2"/>
          <p:cNvSpPr>
            <a:spLocks noGrp="1"/>
          </p:cNvSpPr>
          <p:nvPr>
            <p:ph idx="1"/>
          </p:nvPr>
        </p:nvSpPr>
        <p:spPr>
          <a:xfrm>
            <a:off x="457200" y="1600200"/>
            <a:ext cx="8229600" cy="4953000"/>
          </a:xfrm>
        </p:spPr>
        <p:txBody>
          <a:bodyPr>
            <a:normAutofit fontScale="85000" lnSpcReduction="20000"/>
          </a:bodyPr>
          <a:lstStyle/>
          <a:p>
            <a:pPr marL="0" indent="0">
              <a:buNone/>
            </a:pPr>
            <a:r>
              <a:rPr lang="en-US" dirty="0" smtClean="0"/>
              <a:t>“And </a:t>
            </a:r>
            <a:r>
              <a:rPr lang="en-US" dirty="0"/>
              <a:t>to the angel of the church in Sardis write, </a:t>
            </a:r>
            <a:r>
              <a:rPr lang="en-US" dirty="0" smtClean="0"/>
              <a:t>… “</a:t>
            </a:r>
            <a:r>
              <a:rPr lang="en-US" dirty="0"/>
              <a:t>I know your works, that you have a name that you are alive, but you are dead. </a:t>
            </a:r>
            <a:r>
              <a:rPr lang="en-US" b="1" dirty="0"/>
              <a:t>2</a:t>
            </a:r>
            <a:r>
              <a:rPr lang="en-US" dirty="0"/>
              <a:t> Be watchful, and strengthen the things which remain, that are ready to die, for I have not found your works perfect before God. </a:t>
            </a:r>
            <a:r>
              <a:rPr lang="en-US" b="1" dirty="0"/>
              <a:t>3</a:t>
            </a:r>
            <a:r>
              <a:rPr lang="en-US" dirty="0"/>
              <a:t> Remember therefore how you have received and heard; hold fast and repent. Therefore if you will not watch, I will come upon you as a thief, and you will not know what hour I will come upon you. </a:t>
            </a:r>
            <a:r>
              <a:rPr lang="en-US" b="1" dirty="0"/>
              <a:t>4</a:t>
            </a:r>
            <a:r>
              <a:rPr lang="en-US" dirty="0"/>
              <a:t> </a:t>
            </a:r>
            <a:r>
              <a:rPr lang="en-US" b="1" u="sng" dirty="0"/>
              <a:t>You have a few names even in Sardis who have not defiled their garments; and they shall walk with Me in white, for they are worthy. 5 He who overcomes shall be clothed in white garments</a:t>
            </a:r>
            <a:r>
              <a:rPr lang="en-US" dirty="0"/>
              <a:t>, and I will not blot out his name from the Book of Life; but I will confess his name before My Father and before His </a:t>
            </a:r>
            <a:r>
              <a:rPr lang="en-US" dirty="0" smtClean="0"/>
              <a:t>angels</a:t>
            </a:r>
            <a:endParaRPr lang="en-US" dirty="0"/>
          </a:p>
        </p:txBody>
      </p:sp>
    </p:spTree>
    <p:extLst>
      <p:ext uri="{BB962C8B-B14F-4D97-AF65-F5344CB8AC3E}">
        <p14:creationId xmlns:p14="http://schemas.microsoft.com/office/powerpoint/2010/main" val="171056919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Ephesians 5:25–27 (NKJV) </a:t>
            </a:r>
            <a:endParaRPr lang="en-US" dirty="0"/>
          </a:p>
        </p:txBody>
      </p:sp>
      <p:sp>
        <p:nvSpPr>
          <p:cNvPr id="3" name="Content Placeholder 2"/>
          <p:cNvSpPr>
            <a:spLocks noGrp="1"/>
          </p:cNvSpPr>
          <p:nvPr>
            <p:ph idx="1"/>
          </p:nvPr>
        </p:nvSpPr>
        <p:spPr/>
        <p:txBody>
          <a:bodyPr/>
          <a:lstStyle/>
          <a:p>
            <a:pPr marL="0" indent="0">
              <a:buNone/>
            </a:pPr>
            <a:r>
              <a:rPr lang="en-US" dirty="0" smtClean="0"/>
              <a:t>Husbands</a:t>
            </a:r>
            <a:r>
              <a:rPr lang="en-US" dirty="0"/>
              <a:t>, love your wives, just as Christ also loved the church and gave Himself for her, </a:t>
            </a:r>
            <a:r>
              <a:rPr lang="en-US" b="1" dirty="0"/>
              <a:t>26</a:t>
            </a:r>
            <a:r>
              <a:rPr lang="en-US" dirty="0"/>
              <a:t> that He might sanctify and cleanse her with the washing of water by the word, </a:t>
            </a:r>
            <a:r>
              <a:rPr lang="en-US" b="1" dirty="0"/>
              <a:t>27</a:t>
            </a:r>
            <a:r>
              <a:rPr lang="en-US" dirty="0"/>
              <a:t> that He might present her to Himself a glorious church, not having spot or wrinkle or any such thing, but that she should be holy and without blemish. </a:t>
            </a:r>
          </a:p>
          <a:p>
            <a:endParaRPr lang="en-US" dirty="0"/>
          </a:p>
        </p:txBody>
      </p:sp>
    </p:spTree>
    <p:extLst>
      <p:ext uri="{BB962C8B-B14F-4D97-AF65-F5344CB8AC3E}">
        <p14:creationId xmlns:p14="http://schemas.microsoft.com/office/powerpoint/2010/main" val="395683406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dirty="0"/>
          </a:p>
        </p:txBody>
      </p:sp>
      <p:pic>
        <p:nvPicPr>
          <p:cNvPr id="3074" name="Picture 2" descr="https://s-media-cache-ak0.pinimg.com/originals/5e/3b/c4/5e3bc409cbe907f37bb1b8b9c7303a56.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838200" y="304800"/>
            <a:ext cx="7610475" cy="627530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7989857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dirty="0"/>
          </a:p>
        </p:txBody>
      </p:sp>
      <p:pic>
        <p:nvPicPr>
          <p:cNvPr id="1026" name="Picture 2" descr="http://voice-wilderness.org/wp-content/uploads/2012/02/marriage-supper-of-the-lamb-praising-the-lord-as-the-bride-of-christ-243x300.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33600" y="289559"/>
            <a:ext cx="4953000" cy="6114815"/>
          </a:xfrm>
          <a:prstGeom prst="rect">
            <a:avLst/>
          </a:prstGeom>
          <a:noFill/>
          <a:extLst>
            <a:ext uri="{909E8E84-426E-40DD-AFC4-6F175D3DCCD1}">
              <a14:hiddenFill xmlns:a14="http://schemas.microsoft.com/office/drawing/2010/main">
                <a:solidFill>
                  <a:srgbClr val="FFFFFF"/>
                </a:solidFill>
              </a14:hiddenFill>
            </a:ext>
          </a:extLst>
        </p:spPr>
      </p:pic>
      <p:sp>
        <p:nvSpPr>
          <p:cNvPr id="4" name="Title 3"/>
          <p:cNvSpPr>
            <a:spLocks noGrp="1"/>
          </p:cNvSpPr>
          <p:nvPr>
            <p:ph type="ctrTitle"/>
          </p:nvPr>
        </p:nvSpPr>
        <p:spPr/>
        <p:txBody>
          <a:bodyPr/>
          <a:lstStyle/>
          <a:p>
            <a:endParaRPr lang="en-US"/>
          </a:p>
        </p:txBody>
      </p:sp>
    </p:spTree>
    <p:extLst>
      <p:ext uri="{BB962C8B-B14F-4D97-AF65-F5344CB8AC3E}">
        <p14:creationId xmlns:p14="http://schemas.microsoft.com/office/powerpoint/2010/main" val="1288614245"/>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Revelation 22:16–17 (NKJV) </a:t>
            </a:r>
            <a:endParaRPr lang="en-US" dirty="0"/>
          </a:p>
        </p:txBody>
      </p:sp>
      <p:sp>
        <p:nvSpPr>
          <p:cNvPr id="3" name="Content Placeholder 2"/>
          <p:cNvSpPr>
            <a:spLocks noGrp="1"/>
          </p:cNvSpPr>
          <p:nvPr>
            <p:ph idx="1"/>
          </p:nvPr>
        </p:nvSpPr>
        <p:spPr/>
        <p:txBody>
          <a:bodyPr/>
          <a:lstStyle/>
          <a:p>
            <a:pPr marL="0" indent="0">
              <a:buNone/>
            </a:pPr>
            <a:r>
              <a:rPr lang="en-US" dirty="0" smtClean="0"/>
              <a:t> </a:t>
            </a:r>
            <a:r>
              <a:rPr lang="en-US" dirty="0"/>
              <a:t>“I, Jesus, have sent My angel to testify to you these things in the churches. I am the Root and the Offspring of David, the Bright and Morning Star.” </a:t>
            </a:r>
            <a:r>
              <a:rPr lang="en-US" b="1" dirty="0"/>
              <a:t>17</a:t>
            </a:r>
            <a:r>
              <a:rPr lang="en-US" dirty="0"/>
              <a:t> And the Spirit and the bride say, “Come!” And let him who hears say, “Come!” And let him who thirsts come. Whoever desires, let him take the water of life freely. </a:t>
            </a:r>
          </a:p>
          <a:p>
            <a:endParaRPr lang="en-US" dirty="0"/>
          </a:p>
        </p:txBody>
      </p:sp>
    </p:spTree>
    <p:extLst>
      <p:ext uri="{BB962C8B-B14F-4D97-AF65-F5344CB8AC3E}">
        <p14:creationId xmlns:p14="http://schemas.microsoft.com/office/powerpoint/2010/main" val="274223624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or What is Sanctified or Holy?</a:t>
            </a:r>
            <a:endParaRPr lang="en-US" dirty="0"/>
          </a:p>
        </p:txBody>
      </p:sp>
      <p:sp>
        <p:nvSpPr>
          <p:cNvPr id="3" name="Content Placeholder 2"/>
          <p:cNvSpPr>
            <a:spLocks noGrp="1"/>
          </p:cNvSpPr>
          <p:nvPr>
            <p:ph idx="1"/>
          </p:nvPr>
        </p:nvSpPr>
        <p:spPr/>
        <p:txBody>
          <a:bodyPr/>
          <a:lstStyle/>
          <a:p>
            <a:r>
              <a:rPr lang="en-US" dirty="0" smtClean="0"/>
              <a:t>Ultimately only God</a:t>
            </a:r>
            <a:endParaRPr lang="en-US" dirty="0"/>
          </a:p>
        </p:txBody>
      </p:sp>
    </p:spTree>
    <p:extLst>
      <p:ext uri="{BB962C8B-B14F-4D97-AF65-F5344CB8AC3E}">
        <p14:creationId xmlns:p14="http://schemas.microsoft.com/office/powerpoint/2010/main" val="65393808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Who or What is Sanctified or Holy?</a:t>
            </a:r>
            <a:endParaRPr lang="en-US" dirty="0"/>
          </a:p>
        </p:txBody>
      </p:sp>
      <p:sp>
        <p:nvSpPr>
          <p:cNvPr id="3" name="Content Placeholder 2"/>
          <p:cNvSpPr>
            <a:spLocks noGrp="1"/>
          </p:cNvSpPr>
          <p:nvPr>
            <p:ph idx="1"/>
          </p:nvPr>
        </p:nvSpPr>
        <p:spPr/>
        <p:txBody>
          <a:bodyPr/>
          <a:lstStyle/>
          <a:p>
            <a:r>
              <a:rPr lang="en-US" dirty="0" smtClean="0"/>
              <a:t>Ultimately only God</a:t>
            </a:r>
          </a:p>
          <a:p>
            <a:r>
              <a:rPr lang="en-US" dirty="0" smtClean="0"/>
              <a:t>But we can partake of His holiness</a:t>
            </a:r>
            <a:endParaRPr lang="en-US" dirty="0"/>
          </a:p>
        </p:txBody>
      </p:sp>
    </p:spTree>
    <p:extLst>
      <p:ext uri="{BB962C8B-B14F-4D97-AF65-F5344CB8AC3E}">
        <p14:creationId xmlns:p14="http://schemas.microsoft.com/office/powerpoint/2010/main" val="13488303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Partakers of His Holiness</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b="1" dirty="0" smtClean="0"/>
              <a:t>Hebrews 12:10 — </a:t>
            </a:r>
            <a:r>
              <a:rPr lang="en-US" dirty="0" smtClean="0"/>
              <a:t>For </a:t>
            </a:r>
            <a:r>
              <a:rPr lang="en-US" dirty="0"/>
              <a:t>they indeed for a few days chastened us as seemed best to them, but He for our profit, that we may be partakers of His holiness. </a:t>
            </a:r>
            <a:endParaRPr lang="en-US" dirty="0" smtClean="0"/>
          </a:p>
          <a:p>
            <a:pPr marL="0" indent="0">
              <a:buNone/>
            </a:pPr>
            <a:r>
              <a:rPr lang="en-US" b="1" dirty="0"/>
              <a:t>1 Peter </a:t>
            </a:r>
            <a:r>
              <a:rPr lang="en-US" b="1" dirty="0" smtClean="0"/>
              <a:t>1:13–16 — </a:t>
            </a:r>
            <a:r>
              <a:rPr lang="en-US" dirty="0" smtClean="0"/>
              <a:t>Therefore </a:t>
            </a:r>
            <a:r>
              <a:rPr lang="en-US" dirty="0"/>
              <a:t>gird up the loins of your mind, be sober, and rest your hope fully upon the grace that is to be brought to you at the revelation of Jesus Christ; </a:t>
            </a:r>
            <a:r>
              <a:rPr lang="en-US" b="1" dirty="0"/>
              <a:t>14</a:t>
            </a:r>
            <a:r>
              <a:rPr lang="en-US" dirty="0"/>
              <a:t> as obedient children, not conforming yourselves to the former lusts, as in your ignorance; </a:t>
            </a:r>
            <a:r>
              <a:rPr lang="en-US" b="1" dirty="0"/>
              <a:t>15</a:t>
            </a:r>
            <a:r>
              <a:rPr lang="en-US" dirty="0"/>
              <a:t> but as He who called you is holy, you also be holy in all your conduct, </a:t>
            </a:r>
            <a:r>
              <a:rPr lang="en-US" b="1" dirty="0"/>
              <a:t>16</a:t>
            </a:r>
            <a:r>
              <a:rPr lang="en-US" dirty="0"/>
              <a:t> because it is written, “Be holy, for I am holy.” </a:t>
            </a:r>
          </a:p>
          <a:p>
            <a:pPr marL="0" indent="0">
              <a:buNone/>
            </a:pPr>
            <a:endParaRPr lang="en-US" dirty="0"/>
          </a:p>
          <a:p>
            <a:endParaRPr lang="en-US" dirty="0"/>
          </a:p>
        </p:txBody>
      </p:sp>
    </p:spTree>
    <p:extLst>
      <p:ext uri="{BB962C8B-B14F-4D97-AF65-F5344CB8AC3E}">
        <p14:creationId xmlns:p14="http://schemas.microsoft.com/office/powerpoint/2010/main" val="217720651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was Jesus Sanctified?</a:t>
            </a:r>
            <a:endParaRPr lang="en-US" dirty="0"/>
          </a:p>
        </p:txBody>
      </p:sp>
      <p:sp>
        <p:nvSpPr>
          <p:cNvPr id="3" name="Content Placeholder 2"/>
          <p:cNvSpPr>
            <a:spLocks noGrp="1"/>
          </p:cNvSpPr>
          <p:nvPr>
            <p:ph idx="1"/>
          </p:nvPr>
        </p:nvSpPr>
        <p:spPr/>
        <p:txBody>
          <a:bodyPr/>
          <a:lstStyle/>
          <a:p>
            <a:r>
              <a:rPr lang="en-US" dirty="0" smtClean="0"/>
              <a:t>By the Father before He came to earth – Jn. 10:36 </a:t>
            </a:r>
          </a:p>
          <a:p>
            <a:r>
              <a:rPr lang="en-US" dirty="0" smtClean="0"/>
              <a:t>On earth by maintaining His holiness – Jn. 17:19</a:t>
            </a:r>
            <a:endParaRPr lang="en-US" dirty="0"/>
          </a:p>
        </p:txBody>
      </p:sp>
    </p:spTree>
    <p:extLst>
      <p:ext uri="{BB962C8B-B14F-4D97-AF65-F5344CB8AC3E}">
        <p14:creationId xmlns:p14="http://schemas.microsoft.com/office/powerpoint/2010/main" val="18202866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Jesus’ Sanctification</a:t>
            </a:r>
            <a:endParaRPr lang="en-US" dirty="0"/>
          </a:p>
        </p:txBody>
      </p:sp>
      <p:sp>
        <p:nvSpPr>
          <p:cNvPr id="3" name="Content Placeholder 2"/>
          <p:cNvSpPr>
            <a:spLocks noGrp="1"/>
          </p:cNvSpPr>
          <p:nvPr>
            <p:ph idx="1"/>
          </p:nvPr>
        </p:nvSpPr>
        <p:spPr/>
        <p:txBody>
          <a:bodyPr/>
          <a:lstStyle/>
          <a:p>
            <a:pPr marL="0" indent="0">
              <a:buNone/>
            </a:pPr>
            <a:r>
              <a:rPr lang="en-US" b="1" dirty="0"/>
              <a:t>John </a:t>
            </a:r>
            <a:r>
              <a:rPr lang="en-US" b="1" dirty="0" smtClean="0"/>
              <a:t>10:36 —</a:t>
            </a:r>
            <a:r>
              <a:rPr lang="en-US" dirty="0" smtClean="0"/>
              <a:t>do </a:t>
            </a:r>
            <a:r>
              <a:rPr lang="en-US" dirty="0"/>
              <a:t>you say of Him whom the Father sanctified and sent into the world, ‘You are blaspheming,’ because I said, ‘I am the Son of God’? </a:t>
            </a:r>
          </a:p>
          <a:p>
            <a:pPr marL="0" indent="0">
              <a:buNone/>
            </a:pPr>
            <a:r>
              <a:rPr lang="en-US" b="1" dirty="0"/>
              <a:t>John 17:19 </a:t>
            </a:r>
            <a:r>
              <a:rPr lang="en-US" b="1" dirty="0" smtClean="0"/>
              <a:t> —</a:t>
            </a:r>
            <a:r>
              <a:rPr lang="en-US" dirty="0" smtClean="0"/>
              <a:t>And </a:t>
            </a:r>
            <a:r>
              <a:rPr lang="en-US" dirty="0"/>
              <a:t>for their sakes I sanctify Myself, that they also may be sanctified by the truth. </a:t>
            </a:r>
          </a:p>
          <a:p>
            <a:endParaRPr lang="en-US" dirty="0"/>
          </a:p>
        </p:txBody>
      </p:sp>
    </p:spTree>
    <p:extLst>
      <p:ext uri="{BB962C8B-B14F-4D97-AF65-F5344CB8AC3E}">
        <p14:creationId xmlns:p14="http://schemas.microsoft.com/office/powerpoint/2010/main" val="12608434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are We Sanctified?</a:t>
            </a:r>
            <a:endParaRPr lang="en-US" dirty="0"/>
          </a:p>
        </p:txBody>
      </p:sp>
      <p:sp>
        <p:nvSpPr>
          <p:cNvPr id="3" name="Content Placeholder 2"/>
          <p:cNvSpPr>
            <a:spLocks noGrp="1"/>
          </p:cNvSpPr>
          <p:nvPr>
            <p:ph idx="1"/>
          </p:nvPr>
        </p:nvSpPr>
        <p:spPr/>
        <p:txBody>
          <a:bodyPr/>
          <a:lstStyle/>
          <a:p>
            <a:r>
              <a:rPr lang="en-US" dirty="0" smtClean="0"/>
              <a:t>Through Jesus’ atoning body and blood – Heb. 10:10, 14; 13:12; 1 Cor. 6:9-11</a:t>
            </a:r>
            <a:endParaRPr lang="en-US" dirty="0"/>
          </a:p>
        </p:txBody>
      </p:sp>
    </p:spTree>
    <p:extLst>
      <p:ext uri="{BB962C8B-B14F-4D97-AF65-F5344CB8AC3E}">
        <p14:creationId xmlns:p14="http://schemas.microsoft.com/office/powerpoint/2010/main" val="211666455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1171</TotalTime>
  <Words>2147</Words>
  <Application>Microsoft Office PowerPoint</Application>
  <PresentationFormat>On-screen Show (4:3)</PresentationFormat>
  <Paragraphs>87</Paragraphs>
  <Slides>35</Slides>
  <Notes>2</Notes>
  <HiddenSlides>0</HiddenSlides>
  <MMClips>0</MMClips>
  <ScaleCrop>false</ScaleCrop>
  <HeadingPairs>
    <vt:vector size="4" baseType="variant">
      <vt:variant>
        <vt:lpstr>Theme</vt:lpstr>
      </vt:variant>
      <vt:variant>
        <vt:i4>1</vt:i4>
      </vt:variant>
      <vt:variant>
        <vt:lpstr>Slide Titles</vt:lpstr>
      </vt:variant>
      <vt:variant>
        <vt:i4>35</vt:i4>
      </vt:variant>
    </vt:vector>
  </HeadingPairs>
  <TitlesOfParts>
    <vt:vector size="36" baseType="lpstr">
      <vt:lpstr>Office Theme</vt:lpstr>
      <vt:lpstr>The Sanctified Church</vt:lpstr>
      <vt:lpstr>Ephesians 5:25–27 (NKJV) </vt:lpstr>
      <vt:lpstr>What is Sanctification?</vt:lpstr>
      <vt:lpstr>Who or What is Sanctified or Holy?</vt:lpstr>
      <vt:lpstr>Who or What is Sanctified or Holy?</vt:lpstr>
      <vt:lpstr>Partakers of His Holiness</vt:lpstr>
      <vt:lpstr>How was Jesus Sanctified?</vt:lpstr>
      <vt:lpstr>Jesus’ Sanctification</vt:lpstr>
      <vt:lpstr>How are We Sanctified?</vt:lpstr>
      <vt:lpstr>Sanctification by Christ’s Sacrifice</vt:lpstr>
      <vt:lpstr>1 Corinthians 6:9–11 (NKJV) </vt:lpstr>
      <vt:lpstr>How are We Sanctified?</vt:lpstr>
      <vt:lpstr>1 John 1:6–9 (NKJV) </vt:lpstr>
      <vt:lpstr>Why should we Pursue Holiness?</vt:lpstr>
      <vt:lpstr>Hebrews 12:14 (NKJV) </vt:lpstr>
      <vt:lpstr>Why should we Pursue Holiness?</vt:lpstr>
      <vt:lpstr>John 17:19 </vt:lpstr>
      <vt:lpstr>Ephesians 5:25–27 (NKJV) </vt:lpstr>
      <vt:lpstr>Why should we Pursue Holiness?</vt:lpstr>
      <vt:lpstr>Isaiah 61:10 (NKJV) </vt:lpstr>
      <vt:lpstr>Why should we Pursue Holiness?</vt:lpstr>
      <vt:lpstr>Revelation 19:4–9 (NKJV) </vt:lpstr>
      <vt:lpstr>Revelation 7:13–17 (NKJV)</vt:lpstr>
      <vt:lpstr>Revelation 21:1–4 (NKJV) </vt:lpstr>
      <vt:lpstr>What if a Christian stops pursuing Sanctification?</vt:lpstr>
      <vt:lpstr>Jeremiah 2:32–35 (NKJV) </vt:lpstr>
      <vt:lpstr>What if a Christian stops pursuing Sanctification?</vt:lpstr>
      <vt:lpstr>Hebrews 10:28–29 (NKJV) </vt:lpstr>
      <vt:lpstr>What if a Christian stops pursuing Sanctification?</vt:lpstr>
      <vt:lpstr>What if a Christian stops pursuing Sanctification?</vt:lpstr>
      <vt:lpstr>Revelation 3:1–6 (NKJV) </vt:lpstr>
      <vt:lpstr>Ephesians 5:25–27 (NKJV) </vt:lpstr>
      <vt:lpstr>PowerPoint Presentation</vt:lpstr>
      <vt:lpstr>PowerPoint Presentation</vt:lpstr>
      <vt:lpstr>Revelation 22:16–17 (NKJV) </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Sanctified Church</dc:title>
  <dc:creator>Brent Paschall</dc:creator>
  <cp:lastModifiedBy>Brent Paschall</cp:lastModifiedBy>
  <cp:revision>17</cp:revision>
  <dcterms:created xsi:type="dcterms:W3CDTF">2006-08-16T00:00:00Z</dcterms:created>
  <dcterms:modified xsi:type="dcterms:W3CDTF">2016-10-16T14:36:09Z</dcterms:modified>
</cp:coreProperties>
</file>