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45F-26FE-4140-8ADD-8277A5B70EDE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A5D9-D57B-4615-8D64-A6FF9A967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336842"/>
      </p:ext>
    </p:extLst>
  </p:cSld>
  <p:clrMapOvr>
    <a:masterClrMapping/>
  </p:clrMapOvr>
  <p:transition spd="slow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45F-26FE-4140-8ADD-8277A5B70EDE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A5D9-D57B-4615-8D64-A6FF9A967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00798"/>
      </p:ext>
    </p:extLst>
  </p:cSld>
  <p:clrMapOvr>
    <a:masterClrMapping/>
  </p:clrMapOvr>
  <p:transition spd="slow">
    <p:cover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45F-26FE-4140-8ADD-8277A5B70EDE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A5D9-D57B-4615-8D64-A6FF9A967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81635"/>
      </p:ext>
    </p:extLst>
  </p:cSld>
  <p:clrMapOvr>
    <a:masterClrMapping/>
  </p:clrMapOvr>
  <p:transition spd="slow">
    <p:cover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45F-26FE-4140-8ADD-8277A5B70EDE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A5D9-D57B-4615-8D64-A6FF9A967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84374"/>
      </p:ext>
    </p:extLst>
  </p:cSld>
  <p:clrMapOvr>
    <a:masterClrMapping/>
  </p:clrMapOvr>
  <p:transition spd="slow">
    <p:cover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45F-26FE-4140-8ADD-8277A5B70EDE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A5D9-D57B-4615-8D64-A6FF9A967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64849"/>
      </p:ext>
    </p:extLst>
  </p:cSld>
  <p:clrMapOvr>
    <a:masterClrMapping/>
  </p:clrMapOvr>
  <p:transition spd="slow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45F-26FE-4140-8ADD-8277A5B70EDE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A5D9-D57B-4615-8D64-A6FF9A967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83849"/>
      </p:ext>
    </p:extLst>
  </p:cSld>
  <p:clrMapOvr>
    <a:masterClrMapping/>
  </p:clrMapOvr>
  <p:transition spd="slow">
    <p:cover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45F-26FE-4140-8ADD-8277A5B70EDE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A5D9-D57B-4615-8D64-A6FF9A967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60269"/>
      </p:ext>
    </p:extLst>
  </p:cSld>
  <p:clrMapOvr>
    <a:masterClrMapping/>
  </p:clrMapOvr>
  <p:transition spd="slow">
    <p:cover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45F-26FE-4140-8ADD-8277A5B70EDE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A5D9-D57B-4615-8D64-A6FF9A967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20129"/>
      </p:ext>
    </p:extLst>
  </p:cSld>
  <p:clrMapOvr>
    <a:masterClrMapping/>
  </p:clrMapOvr>
  <p:transition spd="slow">
    <p:cover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45F-26FE-4140-8ADD-8277A5B70EDE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A5D9-D57B-4615-8D64-A6FF9A967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11471"/>
      </p:ext>
    </p:extLst>
  </p:cSld>
  <p:clrMapOvr>
    <a:masterClrMapping/>
  </p:clrMapOvr>
  <p:transition spd="slow">
    <p:cover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45F-26FE-4140-8ADD-8277A5B70EDE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A5D9-D57B-4615-8D64-A6FF9A967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4756"/>
      </p:ext>
    </p:extLst>
  </p:cSld>
  <p:clrMapOvr>
    <a:masterClrMapping/>
  </p:clrMapOvr>
  <p:transition spd="slow">
    <p:cover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3745F-26FE-4140-8ADD-8277A5B70EDE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6A5D9-D57B-4615-8D64-A6FF9A967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93030"/>
      </p:ext>
    </p:extLst>
  </p:cSld>
  <p:clrMapOvr>
    <a:masterClrMapping/>
  </p:clrMapOvr>
  <p:transition spd="slow">
    <p:cover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3745F-26FE-4140-8ADD-8277A5B70EDE}" type="datetimeFigureOut">
              <a:rPr lang="en-US" smtClean="0"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6A5D9-D57B-4615-8D64-A6FF9A967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4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="" xmlns:a16="http://schemas.microsoft.com/office/drawing/2014/main" id="{D439D7D2-0B28-44D4-A77C-D15771463C4D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92E8739C-F3C5-4E5F-91EA-F0D1302EA2E0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80AFB7D5-58FD-41F6-996B-15AA89A23FD3}"/>
                </a:ext>
              </a:extLst>
            </p:cNvPr>
            <p:cNvSpPr/>
            <p:nvPr/>
          </p:nvSpPr>
          <p:spPr>
            <a:xfrm>
              <a:off x="8763000" y="0"/>
              <a:ext cx="381000" cy="381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="" xmlns:a16="http://schemas.microsoft.com/office/drawing/2014/main" id="{4668583F-A948-432D-8FD6-62A1DC448DFD}"/>
                </a:ext>
              </a:extLst>
            </p:cNvPr>
            <p:cNvSpPr/>
            <p:nvPr/>
          </p:nvSpPr>
          <p:spPr>
            <a:xfrm>
              <a:off x="0" y="0"/>
              <a:ext cx="381000" cy="381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9522069"/>
      </p:ext>
    </p:extLst>
  </p:cSld>
  <p:clrMapOvr>
    <a:masterClrMapping/>
  </p:clrMapOvr>
  <p:transition spd="slow">
    <p:cover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30743" y="2667000"/>
            <a:ext cx="8282524" cy="2800767"/>
            <a:chOff x="430743" y="2667000"/>
            <a:chExt cx="8282524" cy="2800767"/>
          </a:xfrm>
        </p:grpSpPr>
        <p:sp>
          <p:nvSpPr>
            <p:cNvPr id="4" name="TextBox 3"/>
            <p:cNvSpPr txBox="1"/>
            <p:nvPr/>
          </p:nvSpPr>
          <p:spPr>
            <a:xfrm>
              <a:off x="430743" y="2667000"/>
              <a:ext cx="8282524" cy="2800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800" b="1" dirty="0"/>
                <a:t>Christianity is a</a:t>
              </a:r>
            </a:p>
            <a:p>
              <a:pPr algn="ctr"/>
              <a:r>
                <a:rPr lang="en-US" sz="8800" b="1" dirty="0"/>
                <a:t>                 Religion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3400" y="4114800"/>
              <a:ext cx="4267200" cy="1111954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n-US" sz="9600" b="1" dirty="0">
                  <a:solidFill>
                    <a:schemeClr val="tx2">
                      <a:lumMod val="75000"/>
                    </a:schemeClr>
                  </a:solidFill>
                  <a:latin typeface="Berlin Sans FB Demi" pitchFamily="34" charset="0"/>
                </a:rPr>
                <a:t>TAUGHT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336924" y="5733871"/>
            <a:ext cx="26548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>
                <a:gradFill>
                  <a:gsLst>
                    <a:gs pos="52000">
                      <a:schemeClr val="accent1">
                        <a:lumMod val="75000"/>
                      </a:schemeClr>
                    </a:gs>
                    <a:gs pos="51000">
                      <a:schemeClr val="bg1"/>
                    </a:gs>
                    <a:gs pos="0">
                      <a:schemeClr val="bg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0"/>
                </a:gradFill>
              </a:rPr>
              <a:t>John 6</a:t>
            </a:r>
          </a:p>
        </p:txBody>
      </p:sp>
    </p:spTree>
    <p:extLst>
      <p:ext uri="{BB962C8B-B14F-4D97-AF65-F5344CB8AC3E}">
        <p14:creationId xmlns:p14="http://schemas.microsoft.com/office/powerpoint/2010/main" val="2567091192"/>
      </p:ext>
    </p:extLst>
  </p:cSld>
  <p:clrMapOvr>
    <a:masterClrMapping/>
  </p:clrMapOvr>
  <p:transition spd="slow">
    <p:cover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381000"/>
            <a:ext cx="8679556" cy="37394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800" b="1" dirty="0">
                <a:solidFill>
                  <a:schemeClr val="bg1"/>
                </a:solidFill>
                <a:effectLst>
                  <a:glow rad="190500">
                    <a:schemeClr val="tx2">
                      <a:alpha val="82000"/>
                    </a:schemeClr>
                  </a:glow>
                </a:effectLst>
              </a:rPr>
              <a:t>Christianity is a </a:t>
            </a:r>
            <a:r>
              <a:rPr lang="en-US" sz="4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90500">
                    <a:schemeClr val="bg1">
                      <a:alpha val="82000"/>
                    </a:schemeClr>
                  </a:glow>
                </a:effectLst>
                <a:latin typeface="Berlin Sans FB Demi" pitchFamily="34" charset="0"/>
              </a:rPr>
              <a:t>TAUGHT</a:t>
            </a:r>
            <a:r>
              <a:rPr lang="en-US" sz="4800" b="1" dirty="0">
                <a:solidFill>
                  <a:schemeClr val="bg1"/>
                </a:solidFill>
                <a:effectLst>
                  <a:glow rad="190500">
                    <a:schemeClr val="tx2">
                      <a:alpha val="82000"/>
                    </a:schemeClr>
                  </a:glow>
                </a:effectLst>
              </a:rPr>
              <a:t> religion</a:t>
            </a:r>
          </a:p>
          <a:p>
            <a:pPr marL="914400">
              <a:spcAft>
                <a:spcPts val="1800"/>
              </a:spcAft>
            </a:pPr>
            <a:r>
              <a:rPr lang="en-US" sz="4800" b="1" dirty="0">
                <a:solidFill>
                  <a:schemeClr val="bg1"/>
                </a:solidFill>
                <a:effectLst>
                  <a:glow rad="190500">
                    <a:schemeClr val="tx2">
                      <a:alpha val="82000"/>
                    </a:schemeClr>
                  </a:glow>
                </a:effectLst>
              </a:rPr>
              <a:t>…not a </a:t>
            </a:r>
            <a:r>
              <a:rPr lang="en-US" sz="4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90500">
                    <a:schemeClr val="bg1">
                      <a:alpha val="82000"/>
                    </a:schemeClr>
                  </a:glow>
                </a:effectLst>
                <a:latin typeface="Berlin Sans FB Demi" pitchFamily="34" charset="0"/>
              </a:rPr>
              <a:t>FOUGHT</a:t>
            </a:r>
            <a:r>
              <a:rPr lang="en-US" sz="4800" b="1" dirty="0">
                <a:solidFill>
                  <a:schemeClr val="bg1"/>
                </a:solidFill>
                <a:effectLst>
                  <a:glow rad="190500">
                    <a:schemeClr val="tx2">
                      <a:alpha val="82000"/>
                    </a:schemeClr>
                  </a:glow>
                </a:effectLst>
              </a:rPr>
              <a:t> religion</a:t>
            </a:r>
          </a:p>
          <a:p>
            <a:pPr marL="914400">
              <a:spcAft>
                <a:spcPts val="1800"/>
              </a:spcAft>
            </a:pPr>
            <a:r>
              <a:rPr lang="en-US" sz="4800" b="1" dirty="0">
                <a:solidFill>
                  <a:schemeClr val="bg1"/>
                </a:solidFill>
                <a:effectLst>
                  <a:glow rad="190500">
                    <a:schemeClr val="tx2">
                      <a:alpha val="82000"/>
                    </a:schemeClr>
                  </a:glow>
                </a:effectLst>
              </a:rPr>
              <a:t>…not a </a:t>
            </a:r>
            <a:r>
              <a:rPr lang="en-US" sz="4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90500">
                    <a:schemeClr val="bg1">
                      <a:alpha val="82000"/>
                    </a:schemeClr>
                  </a:glow>
                </a:effectLst>
                <a:latin typeface="Berlin Sans FB Demi" pitchFamily="34" charset="0"/>
              </a:rPr>
              <a:t>BOUGHT</a:t>
            </a:r>
            <a:r>
              <a:rPr lang="en-US" sz="4800" b="1" dirty="0">
                <a:solidFill>
                  <a:schemeClr val="bg1"/>
                </a:solidFill>
                <a:effectLst>
                  <a:glow rad="190500">
                    <a:schemeClr val="tx2">
                      <a:alpha val="82000"/>
                    </a:schemeClr>
                  </a:glow>
                </a:effectLst>
              </a:rPr>
              <a:t> religion</a:t>
            </a:r>
          </a:p>
          <a:p>
            <a:pPr marL="914400">
              <a:spcAft>
                <a:spcPts val="1800"/>
              </a:spcAft>
            </a:pPr>
            <a:r>
              <a:rPr lang="en-US" sz="4800" b="1" dirty="0">
                <a:solidFill>
                  <a:schemeClr val="bg1"/>
                </a:solidFill>
                <a:effectLst>
                  <a:glow rad="190500">
                    <a:schemeClr val="tx2">
                      <a:alpha val="82000"/>
                    </a:schemeClr>
                  </a:glow>
                </a:effectLst>
              </a:rPr>
              <a:t>…not a </a:t>
            </a:r>
            <a:r>
              <a:rPr lang="en-US" sz="4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90500">
                    <a:schemeClr val="bg1">
                      <a:alpha val="82000"/>
                    </a:schemeClr>
                  </a:glow>
                </a:effectLst>
                <a:latin typeface="Berlin Sans FB Demi" pitchFamily="34" charset="0"/>
              </a:rPr>
              <a:t>CAUGHT</a:t>
            </a:r>
            <a:r>
              <a:rPr lang="en-US" sz="4800" b="1" dirty="0">
                <a:solidFill>
                  <a:schemeClr val="bg1"/>
                </a:solidFill>
                <a:effectLst>
                  <a:glow rad="190500">
                    <a:schemeClr val="tx2">
                      <a:alpha val="82000"/>
                    </a:schemeClr>
                  </a:glow>
                </a:effectLst>
              </a:rPr>
              <a:t> religion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3132" y="5996122"/>
            <a:ext cx="2037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>
                <a:gradFill>
                  <a:gsLst>
                    <a:gs pos="52000">
                      <a:schemeClr val="accent1">
                        <a:lumMod val="75000"/>
                      </a:schemeClr>
                    </a:gs>
                    <a:gs pos="51000">
                      <a:schemeClr val="bg1"/>
                    </a:gs>
                    <a:gs pos="0">
                      <a:schemeClr val="bg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0"/>
                </a:gradFill>
              </a:rPr>
              <a:t>John 6</a:t>
            </a:r>
          </a:p>
        </p:txBody>
      </p:sp>
    </p:spTree>
    <p:extLst>
      <p:ext uri="{BB962C8B-B14F-4D97-AF65-F5344CB8AC3E}">
        <p14:creationId xmlns:p14="http://schemas.microsoft.com/office/powerpoint/2010/main" val="1383423933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430743" y="2667000"/>
            <a:ext cx="8282524" cy="2800767"/>
            <a:chOff x="430743" y="2667000"/>
            <a:chExt cx="8282524" cy="2800767"/>
          </a:xfrm>
        </p:grpSpPr>
        <p:sp>
          <p:nvSpPr>
            <p:cNvPr id="4" name="TextBox 3"/>
            <p:cNvSpPr txBox="1"/>
            <p:nvPr/>
          </p:nvSpPr>
          <p:spPr>
            <a:xfrm>
              <a:off x="430743" y="2667000"/>
              <a:ext cx="8282524" cy="28007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800" b="1" dirty="0"/>
                <a:t>Christianity is a</a:t>
              </a:r>
            </a:p>
            <a:p>
              <a:pPr algn="ctr"/>
              <a:r>
                <a:rPr lang="en-US" sz="8800" b="1" dirty="0"/>
                <a:t>                 Religion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3400" y="4114800"/>
              <a:ext cx="4267200" cy="1111954"/>
            </a:xfrm>
            <a:prstGeom prst="rect">
              <a:avLst/>
            </a:prstGeom>
            <a:noFill/>
          </p:spPr>
          <p:txBody>
            <a:bodyPr wrap="none" rtlCol="0">
              <a:prstTxWarp prst="textPlain">
                <a:avLst/>
              </a:prstTxWarp>
              <a:spAutoFit/>
            </a:bodyPr>
            <a:lstStyle/>
            <a:p>
              <a:pPr algn="ctr"/>
              <a:r>
                <a:rPr lang="en-US" sz="9600" b="1" dirty="0">
                  <a:solidFill>
                    <a:schemeClr val="tx2">
                      <a:lumMod val="75000"/>
                    </a:schemeClr>
                  </a:solidFill>
                  <a:latin typeface="Berlin Sans FB Demi" pitchFamily="34" charset="0"/>
                </a:rPr>
                <a:t>TAUGHT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336924" y="5733871"/>
            <a:ext cx="26548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b="1" dirty="0">
                <a:gradFill>
                  <a:gsLst>
                    <a:gs pos="52000">
                      <a:schemeClr val="accent1">
                        <a:lumMod val="75000"/>
                      </a:schemeClr>
                    </a:gs>
                    <a:gs pos="51000">
                      <a:schemeClr val="bg1"/>
                    </a:gs>
                    <a:gs pos="0">
                      <a:schemeClr val="bg1"/>
                    </a:gs>
                    <a:gs pos="100000">
                      <a:schemeClr val="accent1">
                        <a:lumMod val="75000"/>
                      </a:schemeClr>
                    </a:gs>
                  </a:gsLst>
                  <a:lin ang="5400000" scaled="0"/>
                </a:gradFill>
              </a:rPr>
              <a:t>John 6</a:t>
            </a:r>
          </a:p>
        </p:txBody>
      </p:sp>
    </p:spTree>
    <p:extLst>
      <p:ext uri="{BB962C8B-B14F-4D97-AF65-F5344CB8AC3E}">
        <p14:creationId xmlns:p14="http://schemas.microsoft.com/office/powerpoint/2010/main" val="151100021"/>
      </p:ext>
    </p:extLst>
  </p:cSld>
  <p:clrMapOvr>
    <a:masterClrMapping/>
  </p:clrMapOvr>
  <p:transition spd="slow">
    <p:cover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D439D7D2-0B28-44D4-A77C-D15771463C4D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>
              <a:extLst>
                <a:ext uri="{FF2B5EF4-FFF2-40B4-BE49-F238E27FC236}">
                  <a16:creationId xmlns="" xmlns:a16="http://schemas.microsoft.com/office/drawing/2014/main" id="{92E8739C-F3C5-4E5F-91EA-F0D1302EA2E0}"/>
                </a:ext>
              </a:extLst>
            </p:cNvPr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80AFB7D5-58FD-41F6-996B-15AA89A23FD3}"/>
                </a:ext>
              </a:extLst>
            </p:cNvPr>
            <p:cNvSpPr/>
            <p:nvPr/>
          </p:nvSpPr>
          <p:spPr>
            <a:xfrm>
              <a:off x="8763000" y="0"/>
              <a:ext cx="381000" cy="381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="" xmlns:a16="http://schemas.microsoft.com/office/drawing/2014/main" id="{4668583F-A948-432D-8FD6-62A1DC448DFD}"/>
                </a:ext>
              </a:extLst>
            </p:cNvPr>
            <p:cNvSpPr/>
            <p:nvPr/>
          </p:nvSpPr>
          <p:spPr>
            <a:xfrm>
              <a:off x="0" y="0"/>
              <a:ext cx="381000" cy="381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22541246"/>
      </p:ext>
    </p:extLst>
  </p:cSld>
  <p:clrMapOvr>
    <a:masterClrMapping/>
  </p:clrMapOvr>
  <p:transition spd="slow">
    <p:cover dir="rd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38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Minister</dc:creator>
  <cp:lastModifiedBy>Podium</cp:lastModifiedBy>
  <cp:revision>6</cp:revision>
  <dcterms:created xsi:type="dcterms:W3CDTF">2012-10-18T19:15:39Z</dcterms:created>
  <dcterms:modified xsi:type="dcterms:W3CDTF">2017-10-22T12:47:54Z</dcterms:modified>
</cp:coreProperties>
</file>