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ＭＳ Ｐゴシック" panose="020B0600070205080204" pitchFamily="34" charset="-128"/>
      <p:regular r:id="rId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A41C"/>
    <a:srgbClr val="472A1A"/>
    <a:srgbClr val="A3C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3" autoAdjust="0"/>
    <p:restoredTop sz="90929"/>
  </p:normalViewPr>
  <p:slideViewPr>
    <p:cSldViewPr snapToGrid="0">
      <p:cViewPr varScale="1">
        <p:scale>
          <a:sx n="64" d="100"/>
          <a:sy n="64" d="100"/>
        </p:scale>
        <p:origin x="1668" y="66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64F273-C6A0-41F3-A38A-518AD4D710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2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C265F-FECB-46C3-88C0-C1E38D1E2DA3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75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82180-0684-48FB-88EB-121B054B9851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69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82180-0684-48FB-88EB-121B054B9851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76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82180-0684-48FB-88EB-121B054B9851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3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C265F-FECB-46C3-88C0-C1E38D1E2DA3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45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722"/>
            <a:ext cx="7772400" cy="1470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5434"/>
            <a:ext cx="6400800" cy="1752624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8BB86-8A00-4018-934C-1BF2E2812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0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3BD0E-18C0-4ADF-A8F0-8292B9F13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0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972"/>
            <a:ext cx="1943100" cy="54855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972"/>
            <a:ext cx="5676900" cy="5485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E946B-C742-4CA3-AD32-EC4E3F2FE9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8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73D5B-3D50-4118-8B71-AB50B08FF3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8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669"/>
            <a:ext cx="7772400" cy="13619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5720"/>
            <a:ext cx="7772400" cy="15019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9A868-F576-4F0A-B4A1-CB015628E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0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0319"/>
            <a:ext cx="3810000" cy="41152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0319"/>
            <a:ext cx="3810000" cy="41152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83720-0C36-439D-9A17-23882E9C2F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6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52"/>
            <a:ext cx="8229600" cy="11447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374"/>
            <a:ext cx="4040188" cy="6392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590"/>
            <a:ext cx="4040188" cy="3952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374"/>
            <a:ext cx="4041775" cy="6392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590"/>
            <a:ext cx="4041775" cy="3952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6F0C0-E811-41C5-A3BF-27F9C2A051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2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F432F-12CC-4555-9DA0-331CEC0079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58163-60A0-4D1D-BA2C-7A165B6486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6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652"/>
            <a:ext cx="3008313" cy="11614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653"/>
            <a:ext cx="5111750" cy="58532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5"/>
            <a:ext cx="3008313" cy="46917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A7EF2-5B16-4D06-95DB-A52BDC2CB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8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391"/>
            <a:ext cx="5486400" cy="56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062"/>
            <a:ext cx="5486400" cy="41152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6495"/>
            <a:ext cx="5486400" cy="8063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7830D-23F7-494C-8D10-FDCEB9DF4E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6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972"/>
            <a:ext cx="7772400" cy="114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0319"/>
            <a:ext cx="7772400" cy="411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029"/>
            <a:ext cx="1905000" cy="45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029"/>
            <a:ext cx="2895600" cy="45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029"/>
            <a:ext cx="1905000" cy="45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26D4C4-EE3F-467F-8738-0005EA458A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sowing_good_se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6" r="56683" b="31308"/>
          <a:stretch>
            <a:fillRect/>
          </a:stretch>
        </p:blipFill>
        <p:spPr bwMode="auto">
          <a:xfrm>
            <a:off x="5854700" y="2076409"/>
            <a:ext cx="3289300" cy="478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689475" y="4179975"/>
            <a:ext cx="23663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Mark 4:26-29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77"/>
            <a:ext cx="8893329" cy="51141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 descr="sowing_good_se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6" r="56683" b="31308"/>
          <a:stretch>
            <a:fillRect/>
          </a:stretch>
        </p:blipFill>
        <p:spPr bwMode="auto">
          <a:xfrm>
            <a:off x="5854700" y="2076409"/>
            <a:ext cx="3289300" cy="478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945314" y="1834093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/>
              <a:t>Mark 4:26-29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050" y="329817"/>
            <a:ext cx="3746279" cy="21543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6280" y="2484120"/>
            <a:ext cx="61042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6600" b="1" dirty="0" smtClean="0">
                <a:solidFill>
                  <a:srgbClr val="472A1A"/>
                </a:solidFill>
                <a:effectLst>
                  <a:outerShdw blurRad="50800" dist="76200" dir="2700000" algn="tl" rotWithShape="0">
                    <a:srgbClr val="7AA41C">
                      <a:alpha val="95000"/>
                    </a:srgbClr>
                  </a:outerShdw>
                </a:effectLst>
              </a:rPr>
              <a:t>We don’t know how it works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 descr="sowing_good_se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6" r="56683" b="31308"/>
          <a:stretch>
            <a:fillRect/>
          </a:stretch>
        </p:blipFill>
        <p:spPr bwMode="auto">
          <a:xfrm>
            <a:off x="5854700" y="2076409"/>
            <a:ext cx="3289300" cy="478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945314" y="1834093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/>
              <a:t>Mark 4:26-29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050" y="329817"/>
            <a:ext cx="3746279" cy="21543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6280" y="2484120"/>
            <a:ext cx="60442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6600" b="1" dirty="0" smtClean="0">
                <a:solidFill>
                  <a:srgbClr val="472A1A"/>
                </a:solidFill>
                <a:effectLst>
                  <a:outerShdw blurRad="50800" dist="76200" dir="2700000" algn="tl" rotWithShape="0">
                    <a:srgbClr val="7AA41C">
                      <a:alpha val="95000"/>
                    </a:srgbClr>
                  </a:outerShdw>
                </a:effectLst>
              </a:rPr>
              <a:t>God does the hard work</a:t>
            </a:r>
          </a:p>
        </p:txBody>
      </p:sp>
    </p:spTree>
    <p:extLst>
      <p:ext uri="{BB962C8B-B14F-4D97-AF65-F5344CB8AC3E}">
        <p14:creationId xmlns:p14="http://schemas.microsoft.com/office/powerpoint/2010/main" val="125715817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 descr="sowing_good_se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6" r="56683" b="31308"/>
          <a:stretch>
            <a:fillRect/>
          </a:stretch>
        </p:blipFill>
        <p:spPr bwMode="auto">
          <a:xfrm>
            <a:off x="5854700" y="2076409"/>
            <a:ext cx="3289300" cy="478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945314" y="1834093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/>
              <a:t>Mark 4:26-29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050" y="329817"/>
            <a:ext cx="3746279" cy="21543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6280" y="2484120"/>
            <a:ext cx="65239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6600" b="1" dirty="0" smtClean="0">
                <a:solidFill>
                  <a:srgbClr val="472A1A"/>
                </a:solidFill>
                <a:effectLst>
                  <a:outerShdw blurRad="50800" dist="76200" dir="2700000" algn="tl" rotWithShape="0">
                    <a:srgbClr val="7AA41C">
                      <a:alpha val="95000"/>
                    </a:srgbClr>
                  </a:outerShdw>
                </a:effectLst>
              </a:rPr>
              <a:t>God works when we work</a:t>
            </a:r>
            <a:endParaRPr lang="en-US" sz="6600" b="1" dirty="0">
              <a:solidFill>
                <a:srgbClr val="472A1A"/>
              </a:solidFill>
              <a:effectLst>
                <a:outerShdw blurRad="50800" dist="76200" dir="2700000" algn="tl" rotWithShape="0">
                  <a:srgbClr val="7AA41C">
                    <a:alpha val="9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673435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sowing_good_se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6" r="56683" b="31308"/>
          <a:stretch>
            <a:fillRect/>
          </a:stretch>
        </p:blipFill>
        <p:spPr bwMode="auto">
          <a:xfrm>
            <a:off x="5854700" y="2076409"/>
            <a:ext cx="3289300" cy="478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689475" y="4179975"/>
            <a:ext cx="23663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Mark 4:26-29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377"/>
            <a:ext cx="8893329" cy="511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</Words>
  <Application>Microsoft Office PowerPoint</Application>
  <PresentationFormat>On-screen Show (4:3)</PresentationFormat>
  <Paragraphs>13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ＭＳ Ｐゴシック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Streamside Supplies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Crozier</dc:creator>
  <cp:lastModifiedBy>Edwin Crozier</cp:lastModifiedBy>
  <cp:revision>12</cp:revision>
  <dcterms:created xsi:type="dcterms:W3CDTF">2009-04-25T18:44:13Z</dcterms:created>
  <dcterms:modified xsi:type="dcterms:W3CDTF">2015-01-04T02:23:32Z</dcterms:modified>
</cp:coreProperties>
</file>