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6" r:id="rId4"/>
    <p:sldId id="261" r:id="rId5"/>
    <p:sldId id="260" r:id="rId6"/>
    <p:sldId id="257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96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8887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28654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79141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30807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19254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49700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07016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68372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08691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6815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69080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3256F-19EE-40F4-93C6-4FD465367BF4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A129D-5BED-4578-AC18-FC03A428E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093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124200" y="5257800"/>
                <a:ext cx="5105400" cy="76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57200" y="152400"/>
              <a:ext cx="452040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smtClean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LOVE</a:t>
              </a:r>
              <a:endParaRPr lang="en-US" sz="11500" b="1" dirty="0"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5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67000">
                      <a:schemeClr val="tx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1584" y="1414552"/>
              <a:ext cx="548624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f</a:t>
              </a:r>
              <a:r>
                <a:rPr lang="en-US" sz="11500" b="1" dirty="0" smtClean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or the</a:t>
              </a:r>
              <a:endParaRPr lang="en-US" sz="11500" b="1" dirty="0"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5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67000">
                      <a:schemeClr val="tx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43785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enn Jillette gets a gift of a Bible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277.5424" end="61616.78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04543944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6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124200" y="5257800"/>
                <a:ext cx="5105400" cy="76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57200" y="152400"/>
              <a:ext cx="452040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smtClean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LOVE</a:t>
              </a:r>
              <a:endParaRPr lang="en-US" sz="11500" b="1" dirty="0"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5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67000">
                      <a:schemeClr val="tx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1584" y="1414552"/>
              <a:ext cx="548624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f</a:t>
              </a:r>
              <a:r>
                <a:rPr lang="en-US" sz="11500" b="1" dirty="0" smtClean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or the</a:t>
              </a:r>
              <a:endParaRPr lang="en-US" sz="11500" b="1" dirty="0"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5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67000">
                      <a:schemeClr val="tx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85079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634706" y="4267200"/>
            <a:ext cx="3509293" cy="2590800"/>
            <a:chOff x="0" y="0"/>
            <a:chExt cx="9144000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124200" y="5257800"/>
                <a:ext cx="5105400" cy="76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003421" y="417208"/>
              <a:ext cx="3624854" cy="1547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LOVE</a:t>
              </a:r>
              <a:endParaRPr lang="en-US" sz="3200" b="1" dirty="0"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5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67000">
                      <a:schemeClr val="tx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Arial Black" panose="020B0A040201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87480" y="1679360"/>
              <a:ext cx="4685780" cy="1547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f</a:t>
              </a:r>
              <a:r>
                <a:rPr lang="en-US" sz="3200" b="1" dirty="0" smtClean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or  the</a:t>
              </a:r>
              <a:endParaRPr lang="en-US" sz="3200" b="1" dirty="0"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5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67000">
                      <a:schemeClr val="tx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Arial Black" panose="020B0A040201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200" y="748496"/>
            <a:ext cx="794903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Why do we love?</a:t>
            </a:r>
          </a:p>
          <a:p>
            <a:r>
              <a:rPr lang="en-US" sz="4800" b="1" dirty="0" smtClean="0">
                <a:solidFill>
                  <a:schemeClr val="bg1"/>
                </a:solidFill>
              </a:rPr>
              <a:t>Who are the lost?</a:t>
            </a:r>
          </a:p>
          <a:p>
            <a:r>
              <a:rPr lang="en-US" sz="4800" b="1" dirty="0" smtClean="0">
                <a:solidFill>
                  <a:schemeClr val="bg1"/>
                </a:solidFill>
              </a:rPr>
              <a:t>Why is it hard to love the lost?</a:t>
            </a:r>
          </a:p>
          <a:p>
            <a:r>
              <a:rPr lang="en-US" sz="4800" b="1" dirty="0" smtClean="0">
                <a:solidFill>
                  <a:schemeClr val="bg1"/>
                </a:solidFill>
              </a:rPr>
              <a:t>When did God love us?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3837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enn Jillette gets a gift of a Bible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121.4208" end="92053.9860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35349305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124200" y="5257800"/>
                <a:ext cx="5105400" cy="762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57200" y="152400"/>
              <a:ext cx="452040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 smtClean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LOVE</a:t>
              </a:r>
              <a:endParaRPr lang="en-US" sz="11500" b="1" dirty="0"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5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67000">
                      <a:schemeClr val="tx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91584" y="1414552"/>
              <a:ext cx="548624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f</a:t>
              </a:r>
              <a:r>
                <a:rPr lang="en-US" sz="11500" b="1" dirty="0" smtClean="0">
                  <a:ln w="28575">
                    <a:solidFill>
                      <a:schemeClr val="accent1">
                        <a:lumMod val="20000"/>
                        <a:lumOff val="80000"/>
                      </a:schemeClr>
                    </a:solidFill>
                  </a:ln>
                  <a:gradFill>
                    <a:gsLst>
                      <a:gs pos="3500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tx1">
                          <a:lumMod val="85000"/>
                          <a:lumOff val="15000"/>
                        </a:schemeClr>
                      </a:gs>
                      <a:gs pos="67000">
                        <a:schemeClr val="tx2">
                          <a:lumMod val="40000"/>
                          <a:lumOff val="60000"/>
                        </a:schemeClr>
                      </a:gs>
                    </a:gsLst>
                    <a:lin ang="5400000" scaled="0"/>
                  </a:gradFill>
                  <a:latin typeface="Arial Black" panose="020B0A04020102020204" pitchFamily="34" charset="0"/>
                </a:rPr>
                <a:t>or the</a:t>
              </a:r>
              <a:endParaRPr lang="en-US" sz="11500" b="1" dirty="0">
                <a:ln w="285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500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tx1">
                        <a:lumMod val="85000"/>
                        <a:lumOff val="15000"/>
                      </a:schemeClr>
                    </a:gs>
                    <a:gs pos="67000">
                      <a:schemeClr val="tx2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53664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37</Words>
  <Application>Microsoft Office PowerPoint</Application>
  <PresentationFormat>On-screen Show (4:3)</PresentationFormat>
  <Paragraphs>12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Minister</dc:creator>
  <cp:lastModifiedBy>Minister</cp:lastModifiedBy>
  <cp:revision>8</cp:revision>
  <dcterms:created xsi:type="dcterms:W3CDTF">2013-08-02T15:48:26Z</dcterms:created>
  <dcterms:modified xsi:type="dcterms:W3CDTF">2013-10-18T20:53:34Z</dcterms:modified>
</cp:coreProperties>
</file>