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74" r:id="rId4"/>
    <p:sldId id="258" r:id="rId5"/>
    <p:sldId id="264" r:id="rId6"/>
    <p:sldId id="265" r:id="rId7"/>
    <p:sldId id="266" r:id="rId8"/>
    <p:sldId id="267" r:id="rId9"/>
    <p:sldId id="261" r:id="rId10"/>
    <p:sldId id="256" r:id="rId11"/>
    <p:sldId id="257" r:id="rId12"/>
    <p:sldId id="259" r:id="rId13"/>
    <p:sldId id="260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23C3B-58A9-4369-82FE-95149FB87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086876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8D84E-EA86-493D-B5EC-8DFB0076D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939608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15389-4436-455A-8E13-D864A48537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999881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49477-0643-47AB-83F2-D46080922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769439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C53D4-A58B-4894-83C5-BF321B9FB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119071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E1E60-AB6D-401E-AF30-12A4B89B6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204158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EDD09-61D7-4AD6-9BB4-14FE8A841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040444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E7CD-C621-407B-AB6C-9CB39F155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134389"/>
      </p:ext>
    </p:extLst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4BFD2-836D-4030-BF48-4BA6DC41C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503110"/>
      </p:ext>
    </p:extLst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A6427-AF63-48F8-9B5B-57A0831A3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285667"/>
      </p:ext>
    </p:extLst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093A1-D818-499C-B73A-7DF590DC8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862112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AD7D3-566D-465A-9429-D61144855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814420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C485C-6C3D-4032-953A-8AA9C7D2B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66522"/>
      </p:ext>
    </p:extLst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3A994-223F-4860-830A-B20AC7E69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65673"/>
      </p:ext>
    </p:extLst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5FF38-A267-4A97-B925-B53E418EC7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685137"/>
      </p:ext>
    </p:extLst>
  </p:cSld>
  <p:clrMapOvr>
    <a:masterClrMapping/>
  </p:clrMapOvr>
  <p:transition spd="slow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7299B-1137-4508-9364-893AEAE0F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437695"/>
      </p:ext>
    </p:extLst>
  </p:cSld>
  <p:clrMapOvr>
    <a:masterClrMapping/>
  </p:clrMapOvr>
  <p:transition spd="slow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51E2C-6303-4A40-BE04-D7B6C19C5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206034"/>
      </p:ext>
    </p:extLst>
  </p:cSld>
  <p:clrMapOvr>
    <a:masterClrMapping/>
  </p:clrMapOvr>
  <p:transition spd="slow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29FA-2694-4F56-8495-D4376D2B9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020010"/>
      </p:ext>
    </p:extLst>
  </p:cSld>
  <p:clrMapOvr>
    <a:masterClrMapping/>
  </p:clrMapOvr>
  <p:transition spd="slow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D967B-9FDD-43C4-B926-84EA54365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437320"/>
      </p:ext>
    </p:extLst>
  </p:cSld>
  <p:clrMapOvr>
    <a:masterClrMapping/>
  </p:clrMapOvr>
  <p:transition spd="slow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8A348-6034-4C1B-AABE-6CFE6A95E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776208"/>
      </p:ext>
    </p:extLst>
  </p:cSld>
  <p:clrMapOvr>
    <a:masterClrMapping/>
  </p:clrMapOvr>
  <p:transition spd="slow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833D7-88E5-4D24-BDAA-4C51C59FE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10319"/>
      </p:ext>
    </p:extLst>
  </p:cSld>
  <p:clrMapOvr>
    <a:masterClrMapping/>
  </p:clrMapOvr>
  <p:transition spd="slow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50FDD-F73A-4AFB-8119-AC15EAB87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080337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7C183-73CF-40DD-8105-E215F2D0B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956313"/>
      </p:ext>
    </p:extLst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D9856-13FD-4C6E-B1ED-728B25BCD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015293"/>
      </p:ext>
    </p:extLst>
  </p:cSld>
  <p:clrMapOvr>
    <a:masterClrMapping/>
  </p:clrMapOvr>
  <p:transition spd="slow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8CBF1-6D26-468E-AC9D-26385C7BA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597151"/>
      </p:ext>
    </p:extLst>
  </p:cSld>
  <p:clrMapOvr>
    <a:masterClrMapping/>
  </p:clrMapOvr>
  <p:transition spd="slow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A0209-963A-4526-A792-32DBFFF3A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143935"/>
      </p:ext>
    </p:extLst>
  </p:cSld>
  <p:clrMapOvr>
    <a:masterClrMapping/>
  </p:clrMapOvr>
  <p:transition spd="slow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F0C1C-F79E-4D0C-9F2F-732C435F9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369233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63B25-6781-41C3-8009-8EE5AC0C2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32815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1B993-CA2A-4409-A4BB-098A7250B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356406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9D3E5-9CA7-47FB-A160-DEA376E1C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482284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32EB3-86F9-457D-82A0-C4BB80EBD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18885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99CB8-3EB6-499A-8707-C973612F4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462539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94C0D-B319-4DF8-99E1-B38B3BDB2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59310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EF17AF-4A8E-4B2A-AD39-FE5D604892B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51" name="Picture 127" descr="love is a cross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589B8C-A0C2-444B-937D-101168E422A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26" name="Picture 130" descr="love is a cross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556FC6-82AF-45C2-AA0F-C50311EDAE2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41" name="Picture 81" descr="love is a cross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59CA4-A1D6-4BCD-817B-F3FBECAE33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00C52F-5BC7-4DBF-B00D-59685CCC5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439D7D2-0B28-44D4-A77C-D15771463C4D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2E8739C-F3C5-4E5F-91EA-F0D1302EA2E0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0AFB7D5-58FD-41F6-996B-15AA89A23FD3}"/>
                </a:ext>
              </a:extLst>
            </p:cNvPr>
            <p:cNvSpPr/>
            <p:nvPr/>
          </p:nvSpPr>
          <p:spPr>
            <a:xfrm>
              <a:off x="8763000" y="0"/>
              <a:ext cx="381000" cy="381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668583F-A948-432D-8FD6-62A1DC448DFD}"/>
                </a:ext>
              </a:extLst>
            </p:cNvPr>
            <p:cNvSpPr/>
            <p:nvPr/>
          </p:nvSpPr>
          <p:spPr>
            <a:xfrm>
              <a:off x="0" y="0"/>
              <a:ext cx="381000" cy="381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855232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2359" y="1905506"/>
            <a:ext cx="62792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</a:rPr>
              <a:t>The LOVE</a:t>
            </a:r>
          </a:p>
          <a:p>
            <a:pPr algn="ctr"/>
            <a:r>
              <a:rPr lang="en-US" sz="9600" b="1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</a:rPr>
              <a:t>of God</a:t>
            </a:r>
          </a:p>
        </p:txBody>
      </p:sp>
    </p:spTree>
    <p:extLst>
      <p:ext uri="{BB962C8B-B14F-4D97-AF65-F5344CB8AC3E}">
        <p14:creationId xmlns:p14="http://schemas.microsoft.com/office/powerpoint/2010/main" val="1047738158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940771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59CA4-A1D6-4BCD-817B-F3FBECAE33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00C52F-5BC7-4DBF-B00D-59685CCC5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439D7D2-0B28-44D4-A77C-D15771463C4D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2E8739C-F3C5-4E5F-91EA-F0D1302EA2E0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0AFB7D5-58FD-41F6-996B-15AA89A23FD3}"/>
                </a:ext>
              </a:extLst>
            </p:cNvPr>
            <p:cNvSpPr/>
            <p:nvPr/>
          </p:nvSpPr>
          <p:spPr>
            <a:xfrm>
              <a:off x="8763000" y="0"/>
              <a:ext cx="381000" cy="381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668583F-A948-432D-8FD6-62A1DC448DFD}"/>
                </a:ext>
              </a:extLst>
            </p:cNvPr>
            <p:cNvSpPr/>
            <p:nvPr/>
          </p:nvSpPr>
          <p:spPr>
            <a:xfrm>
              <a:off x="0" y="0"/>
              <a:ext cx="381000" cy="381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5871203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76168"/>
            <a:ext cx="8610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loves me! This I know,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Bible tells me so.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Little ones to him belong;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weak but He is strong.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610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loves me! Loves me still,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</a:t>
            </a: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I’m very weak and ill,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I might from sin be free,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bled and died upon the tree.</a:t>
            </a:r>
          </a:p>
        </p:txBody>
      </p:sp>
    </p:spTree>
    <p:extLst>
      <p:ext uri="{BB962C8B-B14F-4D97-AF65-F5344CB8AC3E}">
        <p14:creationId xmlns:p14="http://schemas.microsoft.com/office/powerpoint/2010/main" val="233017770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685800"/>
            <a:ext cx="8610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loves me! He who died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heaven’s gate to open wide.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will wash away my sin,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his little child come in. </a:t>
            </a:r>
          </a:p>
        </p:txBody>
      </p:sp>
    </p:spTree>
    <p:extLst>
      <p:ext uri="{BB962C8B-B14F-4D97-AF65-F5344CB8AC3E}">
        <p14:creationId xmlns:p14="http://schemas.microsoft.com/office/powerpoint/2010/main" val="11625938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610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loves me! He will stay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close beside me all the way.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 hast bled and died for me; </a:t>
            </a:r>
          </a:p>
          <a:p>
            <a:pPr marL="285750" marR="0" indent="-28575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will henceforth live for Thee. </a:t>
            </a:r>
          </a:p>
        </p:txBody>
      </p:sp>
    </p:spTree>
    <p:extLst>
      <p:ext uri="{BB962C8B-B14F-4D97-AF65-F5344CB8AC3E}">
        <p14:creationId xmlns:p14="http://schemas.microsoft.com/office/powerpoint/2010/main" val="18342244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2588" y="1295400"/>
            <a:ext cx="604361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Yes, Jesus loves me! 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Yes, Jesus loves me! </a:t>
            </a:r>
          </a:p>
          <a:p>
            <a:pPr marL="0" marR="0" algn="just">
              <a:spcBef>
                <a:spcPts val="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Yes, Jesus loves me!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Bible tells me so</a:t>
            </a:r>
            <a:endParaRPr lang="en-US" sz="44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007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0" y="1600200"/>
            <a:ext cx="800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shows his love for us in that while we were still sinners, Christ died for us.</a:t>
            </a:r>
          </a:p>
          <a:p>
            <a:pPr algn="r"/>
            <a:r>
              <a:rPr lang="en-US" sz="4400" b="1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  <a:cs typeface="Times New Roman" panose="02020603050405020304" pitchFamily="18" charset="0"/>
              </a:rPr>
              <a:t>—Romans 5:8</a:t>
            </a:r>
            <a:endParaRPr lang="en-US" sz="4400" b="1" dirty="0">
              <a:effectLst>
                <a:glow rad="228600">
                  <a:schemeClr val="bg1">
                    <a:alpha val="75000"/>
                  </a:schemeClr>
                </a:glo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747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8315" y="1905506"/>
            <a:ext cx="74873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</a:rPr>
              <a:t>The WRATH</a:t>
            </a:r>
          </a:p>
          <a:p>
            <a:pPr algn="ctr"/>
            <a:r>
              <a:rPr lang="en-US" sz="9600" b="1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  <a:latin typeface="Century" panose="02040604050505020304" pitchFamily="18" charset="0"/>
              </a:rPr>
              <a:t>of God</a:t>
            </a:r>
          </a:p>
        </p:txBody>
      </p:sp>
    </p:spTree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168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Podium</cp:lastModifiedBy>
  <cp:revision>151</cp:revision>
  <dcterms:created xsi:type="dcterms:W3CDTF">2005-04-15T19:25:47Z</dcterms:created>
  <dcterms:modified xsi:type="dcterms:W3CDTF">2017-10-21T15:16:03Z</dcterms:modified>
</cp:coreProperties>
</file>