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311A"/>
    <a:srgbClr val="CD4B29"/>
    <a:srgbClr val="FFE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19561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0162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10918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69579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13977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8555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97389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56412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80660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53741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46016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1593-548F-4133-969E-58D745FCED3B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94C3-957E-41CA-84FB-B73B318D2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7E5EE3-0BF0-4A4E-AA68-9B2D5EA39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4912A0-66DA-48C6-844F-722A397C9F38}"/>
              </a:ext>
            </a:extLst>
          </p:cNvPr>
          <p:cNvSpPr txBox="1"/>
          <p:nvPr/>
        </p:nvSpPr>
        <p:spPr>
          <a:xfrm>
            <a:off x="4713402" y="5590887"/>
            <a:ext cx="3640100" cy="102280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Wherever</a:t>
            </a:r>
          </a:p>
          <a:p>
            <a:pPr algn="ct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You Go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B32E4F-1380-4FF3-AF27-CFC7A6105E26}"/>
              </a:ext>
            </a:extLst>
          </p:cNvPr>
          <p:cNvSpPr txBox="1"/>
          <p:nvPr/>
        </p:nvSpPr>
        <p:spPr>
          <a:xfrm>
            <a:off x="448267" y="1161071"/>
            <a:ext cx="4532010" cy="3780149"/>
          </a:xfrm>
          <a:prstGeom prst="rect">
            <a:avLst/>
          </a:prstGeom>
          <a:noFill/>
        </p:spPr>
        <p:txBody>
          <a:bodyPr wrap="none" rtlCol="0">
            <a:prstTxWarp prst="textSlantDown">
              <a:avLst>
                <a:gd name="adj" fmla="val 66775"/>
              </a:avLst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Make</a:t>
            </a:r>
          </a:p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Disciples</a:t>
            </a:r>
          </a:p>
        </p:txBody>
      </p:sp>
    </p:spTree>
    <p:extLst>
      <p:ext uri="{BB962C8B-B14F-4D97-AF65-F5344CB8AC3E}">
        <p14:creationId xmlns:p14="http://schemas.microsoft.com/office/powerpoint/2010/main" val="2477672686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F0072A-E80A-464A-867D-28FBDABBE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C45963-6B3F-4101-BF41-FC8974781893}"/>
              </a:ext>
            </a:extLst>
          </p:cNvPr>
          <p:cNvSpPr txBox="1"/>
          <p:nvPr/>
        </p:nvSpPr>
        <p:spPr>
          <a:xfrm>
            <a:off x="6381946" y="3940406"/>
            <a:ext cx="2762054" cy="2102178"/>
          </a:xfrm>
          <a:prstGeom prst="rect">
            <a:avLst/>
          </a:prstGeom>
          <a:noFill/>
        </p:spPr>
        <p:txBody>
          <a:bodyPr wrap="none" rtlCol="0">
            <a:prstTxWarp prst="textSlantUp">
              <a:avLst>
                <a:gd name="adj" fmla="val 35491"/>
              </a:avLst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Make</a:t>
            </a:r>
          </a:p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Disciples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E3629-96DE-4816-B036-3BC65F99216B}"/>
              </a:ext>
            </a:extLst>
          </p:cNvPr>
          <p:cNvSpPr txBox="1"/>
          <p:nvPr/>
        </p:nvSpPr>
        <p:spPr>
          <a:xfrm>
            <a:off x="688449" y="1234912"/>
            <a:ext cx="676980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Make Disciples</a:t>
            </a:r>
          </a:p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Wherever You Go</a:t>
            </a:r>
          </a:p>
        </p:txBody>
      </p:sp>
    </p:spTree>
    <p:extLst>
      <p:ext uri="{BB962C8B-B14F-4D97-AF65-F5344CB8AC3E}">
        <p14:creationId xmlns:p14="http://schemas.microsoft.com/office/powerpoint/2010/main" val="798587524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D9721F-B5E1-4325-A80A-F2875C0DF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6CEF10-B456-4689-9B88-C4270DDE755A}"/>
              </a:ext>
            </a:extLst>
          </p:cNvPr>
          <p:cNvSpPr txBox="1"/>
          <p:nvPr/>
        </p:nvSpPr>
        <p:spPr>
          <a:xfrm>
            <a:off x="268664" y="735955"/>
            <a:ext cx="86066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“Having gone, then, disciple all the nations…”</a:t>
            </a:r>
          </a:p>
          <a:p>
            <a:pPr algn="ctr"/>
            <a:endParaRPr lang="en-US" sz="6600" dirty="0">
              <a:solidFill>
                <a:srgbClr val="B3311A"/>
              </a:solidFill>
              <a:latin typeface="Berlin Sans FB Demi" panose="020E0802020502020306" pitchFamily="34" charset="0"/>
            </a:endParaRPr>
          </a:p>
          <a:p>
            <a:pPr algn="r"/>
            <a:r>
              <a:rPr lang="en-US" sz="4000" dirty="0">
                <a:solidFill>
                  <a:srgbClr val="B3311A"/>
                </a:solidFill>
                <a:latin typeface="Berlin Sans FB Demi" panose="020E0802020502020306" pitchFamily="34" charset="0"/>
              </a:rPr>
              <a:t>Young’s </a:t>
            </a:r>
          </a:p>
          <a:p>
            <a:pPr algn="r"/>
            <a:r>
              <a:rPr lang="en-US" sz="4000" dirty="0">
                <a:solidFill>
                  <a:srgbClr val="B3311A"/>
                </a:solidFill>
                <a:latin typeface="Berlin Sans FB Demi" panose="020E0802020502020306" pitchFamily="34" charset="0"/>
              </a:rPr>
              <a:t>Literal Translation</a:t>
            </a:r>
          </a:p>
        </p:txBody>
      </p:sp>
    </p:spTree>
    <p:extLst>
      <p:ext uri="{BB962C8B-B14F-4D97-AF65-F5344CB8AC3E}">
        <p14:creationId xmlns:p14="http://schemas.microsoft.com/office/powerpoint/2010/main" val="1476715126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F0072A-E80A-464A-867D-28FBDABBE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C45963-6B3F-4101-BF41-FC8974781893}"/>
              </a:ext>
            </a:extLst>
          </p:cNvPr>
          <p:cNvSpPr txBox="1"/>
          <p:nvPr/>
        </p:nvSpPr>
        <p:spPr>
          <a:xfrm>
            <a:off x="6381946" y="3940406"/>
            <a:ext cx="2762054" cy="2102178"/>
          </a:xfrm>
          <a:prstGeom prst="rect">
            <a:avLst/>
          </a:prstGeom>
          <a:noFill/>
        </p:spPr>
        <p:txBody>
          <a:bodyPr wrap="none" rtlCol="0">
            <a:prstTxWarp prst="textSlantUp">
              <a:avLst>
                <a:gd name="adj" fmla="val 35491"/>
              </a:avLst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Make</a:t>
            </a:r>
          </a:p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Disciples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E3629-96DE-4816-B036-3BC65F99216B}"/>
              </a:ext>
            </a:extLst>
          </p:cNvPr>
          <p:cNvSpPr txBox="1"/>
          <p:nvPr/>
        </p:nvSpPr>
        <p:spPr>
          <a:xfrm>
            <a:off x="688449" y="1234912"/>
            <a:ext cx="676980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Make Disciples</a:t>
            </a:r>
          </a:p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Wherever You Go</a:t>
            </a:r>
          </a:p>
        </p:txBody>
      </p:sp>
    </p:spTree>
    <p:extLst>
      <p:ext uri="{BB962C8B-B14F-4D97-AF65-F5344CB8AC3E}">
        <p14:creationId xmlns:p14="http://schemas.microsoft.com/office/powerpoint/2010/main" val="3551730158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F0072A-E80A-464A-867D-28FBDABBE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C45963-6B3F-4101-BF41-FC8974781893}"/>
              </a:ext>
            </a:extLst>
          </p:cNvPr>
          <p:cNvSpPr txBox="1"/>
          <p:nvPr/>
        </p:nvSpPr>
        <p:spPr>
          <a:xfrm>
            <a:off x="6381946" y="3940406"/>
            <a:ext cx="2762054" cy="2102178"/>
          </a:xfrm>
          <a:prstGeom prst="rect">
            <a:avLst/>
          </a:prstGeom>
          <a:noFill/>
        </p:spPr>
        <p:txBody>
          <a:bodyPr wrap="none" rtlCol="0">
            <a:prstTxWarp prst="textSlantUp">
              <a:avLst>
                <a:gd name="adj" fmla="val 35491"/>
              </a:avLst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Make</a:t>
            </a:r>
          </a:p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Disciples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FE3629-96DE-4816-B036-3BC65F99216B}"/>
              </a:ext>
            </a:extLst>
          </p:cNvPr>
          <p:cNvSpPr txBox="1"/>
          <p:nvPr/>
        </p:nvSpPr>
        <p:spPr>
          <a:xfrm>
            <a:off x="1130878" y="1234912"/>
            <a:ext cx="58849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Make Disciples</a:t>
            </a:r>
          </a:p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By Baptizing &amp;</a:t>
            </a:r>
          </a:p>
          <a:p>
            <a:pPr algn="ctr"/>
            <a:r>
              <a:rPr lang="en-US" sz="6600" dirty="0">
                <a:solidFill>
                  <a:srgbClr val="B3311A"/>
                </a:solidFill>
                <a:latin typeface="Berlin Sans FB Demi" panose="020E0802020502020306" pitchFamily="34" charset="0"/>
              </a:rPr>
              <a:t>Teaching</a:t>
            </a:r>
          </a:p>
        </p:txBody>
      </p:sp>
    </p:spTree>
    <p:extLst>
      <p:ext uri="{BB962C8B-B14F-4D97-AF65-F5344CB8AC3E}">
        <p14:creationId xmlns:p14="http://schemas.microsoft.com/office/powerpoint/2010/main" val="672521217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7E5EE3-0BF0-4A4E-AA68-9B2D5EA39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4912A0-66DA-48C6-844F-722A397C9F38}"/>
              </a:ext>
            </a:extLst>
          </p:cNvPr>
          <p:cNvSpPr txBox="1"/>
          <p:nvPr/>
        </p:nvSpPr>
        <p:spPr>
          <a:xfrm>
            <a:off x="4713402" y="5590887"/>
            <a:ext cx="3640100" cy="102280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Wherever</a:t>
            </a:r>
          </a:p>
          <a:p>
            <a:pPr algn="ctr">
              <a:lnSpc>
                <a:spcPct val="80000"/>
              </a:lnSpc>
            </a:pPr>
            <a:r>
              <a:rPr lang="en-US" sz="9600">
                <a:solidFill>
                  <a:srgbClr val="FFE69C"/>
                </a:solidFill>
                <a:latin typeface="Berlin Sans FB Demi" panose="020E0802020502020306" pitchFamily="34" charset="0"/>
              </a:rPr>
              <a:t>You Go</a:t>
            </a:r>
            <a:endParaRPr lang="en-US" sz="9600" dirty="0">
              <a:solidFill>
                <a:srgbClr val="FFE69C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B32E4F-1380-4FF3-AF27-CFC7A6105E26}"/>
              </a:ext>
            </a:extLst>
          </p:cNvPr>
          <p:cNvSpPr txBox="1"/>
          <p:nvPr/>
        </p:nvSpPr>
        <p:spPr>
          <a:xfrm>
            <a:off x="448267" y="1161071"/>
            <a:ext cx="4532010" cy="3780149"/>
          </a:xfrm>
          <a:prstGeom prst="rect">
            <a:avLst/>
          </a:prstGeom>
          <a:noFill/>
        </p:spPr>
        <p:txBody>
          <a:bodyPr wrap="none" rtlCol="0">
            <a:prstTxWarp prst="textSlantDown">
              <a:avLst>
                <a:gd name="adj" fmla="val 66775"/>
              </a:avLst>
            </a:prstTxWarp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Make</a:t>
            </a:r>
          </a:p>
          <a:p>
            <a:pPr algn="r">
              <a:lnSpc>
                <a:spcPct val="80000"/>
              </a:lnSpc>
            </a:pPr>
            <a:r>
              <a:rPr lang="en-US" sz="9600" dirty="0">
                <a:solidFill>
                  <a:srgbClr val="FFE69C"/>
                </a:solidFill>
                <a:latin typeface="Berlin Sans FB Demi" panose="020E0802020502020306" pitchFamily="34" charset="0"/>
              </a:rPr>
              <a:t>Disciples</a:t>
            </a:r>
          </a:p>
        </p:txBody>
      </p:sp>
    </p:spTree>
    <p:extLst>
      <p:ext uri="{BB962C8B-B14F-4D97-AF65-F5344CB8AC3E}">
        <p14:creationId xmlns:p14="http://schemas.microsoft.com/office/powerpoint/2010/main" val="2682499862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46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5</cp:revision>
  <dcterms:created xsi:type="dcterms:W3CDTF">2017-08-29T18:44:38Z</dcterms:created>
  <dcterms:modified xsi:type="dcterms:W3CDTF">2017-08-29T18:58:39Z</dcterms:modified>
</cp:coreProperties>
</file>