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1596-0DC2-4CF0-A718-68FF5D5BE798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220F-C982-4B42-BA7E-09D81F22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22632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1596-0DC2-4CF0-A718-68FF5D5BE798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220F-C982-4B42-BA7E-09D81F22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00697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1596-0DC2-4CF0-A718-68FF5D5BE798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220F-C982-4B42-BA7E-09D81F22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12811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1596-0DC2-4CF0-A718-68FF5D5BE798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220F-C982-4B42-BA7E-09D81F22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91191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1596-0DC2-4CF0-A718-68FF5D5BE798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220F-C982-4B42-BA7E-09D81F22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91450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1596-0DC2-4CF0-A718-68FF5D5BE798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220F-C982-4B42-BA7E-09D81F22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687397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1596-0DC2-4CF0-A718-68FF5D5BE798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220F-C982-4B42-BA7E-09D81F22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96481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1596-0DC2-4CF0-A718-68FF5D5BE798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220F-C982-4B42-BA7E-09D81F22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52384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1596-0DC2-4CF0-A718-68FF5D5BE798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220F-C982-4B42-BA7E-09D81F226E42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2800322" y="5094719"/>
            <a:ext cx="5771132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75000"/>
              </a:lnSpc>
            </a:pPr>
            <a:r>
              <a:rPr lang="en-US" sz="6600" dirty="0" smtClean="0">
                <a:latin typeface="Eras Light ITC" pitchFamily="34" charset="0"/>
              </a:rPr>
              <a:t>here</a:t>
            </a:r>
            <a:r>
              <a:rPr lang="en-US" sz="6600" baseline="0" dirty="0" smtClean="0">
                <a:latin typeface="Eras Light ITC" pitchFamily="34" charset="0"/>
              </a:rPr>
              <a:t> am </a:t>
            </a:r>
            <a:r>
              <a:rPr lang="en-US" sz="6600" baseline="0" dirty="0" err="1" smtClean="0">
                <a:latin typeface="Eras Light ITC" pitchFamily="34" charset="0"/>
              </a:rPr>
              <a:t>i</a:t>
            </a:r>
            <a:r>
              <a:rPr lang="en-US" sz="6600" dirty="0" smtClean="0">
                <a:latin typeface="Eras Light ITC" pitchFamily="34" charset="0"/>
              </a:rPr>
              <a:t>, send </a:t>
            </a:r>
          </a:p>
          <a:p>
            <a:pPr algn="r">
              <a:lnSpc>
                <a:spcPct val="75000"/>
              </a:lnSpc>
            </a:pPr>
            <a:r>
              <a:rPr lang="en-US" sz="6600" dirty="0" smtClean="0">
                <a:latin typeface="Eras Light ITC" pitchFamily="34" charset="0"/>
              </a:rPr>
              <a:t>someone else!</a:t>
            </a:r>
            <a:endParaRPr lang="en-US" sz="6600" dirty="0">
              <a:latin typeface="Eras Light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4014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1596-0DC2-4CF0-A718-68FF5D5BE798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220F-C982-4B42-BA7E-09D81F22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64242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1596-0DC2-4CF0-A718-68FF5D5BE798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220F-C982-4B42-BA7E-09D81F22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71011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31596-0DC2-4CF0-A718-68FF5D5BE798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2220F-C982-4B42-BA7E-09D81F22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89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21226" y="1032387"/>
            <a:ext cx="5958348" cy="23966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2490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131192"/>
            <a:ext cx="831509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5000"/>
              </a:lnSpc>
            </a:pPr>
            <a:r>
              <a:rPr lang="en-US" sz="9600" dirty="0">
                <a:latin typeface="Eras Light ITC" pitchFamily="34" charset="0"/>
              </a:rPr>
              <a:t>h</a:t>
            </a:r>
            <a:r>
              <a:rPr lang="en-US" sz="9600" dirty="0" smtClean="0">
                <a:latin typeface="Eras Light ITC" pitchFamily="34" charset="0"/>
              </a:rPr>
              <a:t>ere am </a:t>
            </a:r>
            <a:r>
              <a:rPr lang="en-US" sz="9600" dirty="0" err="1" smtClean="0">
                <a:latin typeface="Eras Light ITC" pitchFamily="34" charset="0"/>
              </a:rPr>
              <a:t>i</a:t>
            </a:r>
            <a:r>
              <a:rPr lang="en-US" sz="9600" dirty="0" smtClean="0">
                <a:latin typeface="Eras Light ITC" pitchFamily="34" charset="0"/>
              </a:rPr>
              <a:t>, </a:t>
            </a:r>
            <a:r>
              <a:rPr lang="en-US" sz="9600" dirty="0" smtClean="0">
                <a:latin typeface="Eras Light ITC" pitchFamily="34" charset="0"/>
              </a:rPr>
              <a:t>send </a:t>
            </a:r>
          </a:p>
          <a:p>
            <a:pPr>
              <a:lnSpc>
                <a:spcPct val="75000"/>
              </a:lnSpc>
            </a:pPr>
            <a:r>
              <a:rPr lang="en-US" sz="9600" dirty="0" smtClean="0">
                <a:latin typeface="Eras Light ITC" pitchFamily="34" charset="0"/>
              </a:rPr>
              <a:t>someone else!</a:t>
            </a:r>
            <a:endParaRPr lang="en-US" sz="9600" dirty="0">
              <a:latin typeface="Eras Light IT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9461" y="3207780"/>
            <a:ext cx="26789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arajita" pitchFamily="34" charset="0"/>
                <a:cs typeface="Aparajita" pitchFamily="34" charset="0"/>
              </a:rPr>
              <a:t>Exodus 4:13</a:t>
            </a:r>
            <a:endParaRPr lang="en-US" sz="4800" i="1" dirty="0">
              <a:solidFill>
                <a:schemeClr val="tx1">
                  <a:lumMod val="65000"/>
                  <a:lumOff val="35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4538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503" y="471955"/>
            <a:ext cx="9033242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3200" b="1" dirty="0" smtClean="0">
                <a:latin typeface="Eras Light ITC" pitchFamily="34" charset="0"/>
              </a:rPr>
              <a:t>Excuse #1: Who am I?</a:t>
            </a:r>
          </a:p>
          <a:p>
            <a:pPr>
              <a:spcAft>
                <a:spcPts val="1800"/>
              </a:spcAft>
            </a:pPr>
            <a:r>
              <a:rPr lang="en-US" sz="3200" b="1" dirty="0" smtClean="0">
                <a:latin typeface="Eras Light ITC" pitchFamily="34" charset="0"/>
              </a:rPr>
              <a:t>Excuse #2: I wouldn’t know what to say.</a:t>
            </a:r>
          </a:p>
          <a:p>
            <a:pPr>
              <a:spcAft>
                <a:spcPts val="1800"/>
              </a:spcAft>
            </a:pPr>
            <a:r>
              <a:rPr lang="en-US" sz="3200" b="1" dirty="0" smtClean="0">
                <a:latin typeface="Eras Light ITC" pitchFamily="34" charset="0"/>
              </a:rPr>
              <a:t>Excuse #3: Who’s going to listen to me?</a:t>
            </a:r>
          </a:p>
          <a:p>
            <a:pPr>
              <a:spcAft>
                <a:spcPts val="1800"/>
              </a:spcAft>
            </a:pPr>
            <a:r>
              <a:rPr lang="en-US" sz="3200" b="1" dirty="0" smtClean="0">
                <a:latin typeface="Eras Light ITC" pitchFamily="34" charset="0"/>
              </a:rPr>
              <a:t>Excuse #4: I don’t feel comfortable talking to people.</a:t>
            </a:r>
          </a:p>
          <a:p>
            <a:pPr>
              <a:spcAft>
                <a:spcPts val="1800"/>
              </a:spcAft>
            </a:pPr>
            <a:r>
              <a:rPr lang="en-US" sz="3200" b="1" dirty="0" smtClean="0">
                <a:latin typeface="Eras Light ITC" pitchFamily="34" charset="0"/>
              </a:rPr>
              <a:t>Excuse #5: Please, just send someone else.</a:t>
            </a:r>
          </a:p>
        </p:txBody>
      </p:sp>
    </p:spTree>
    <p:extLst>
      <p:ext uri="{BB962C8B-B14F-4D97-AF65-F5344CB8AC3E}">
        <p14:creationId xmlns:p14="http://schemas.microsoft.com/office/powerpoint/2010/main" val="21796887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219" y="339213"/>
            <a:ext cx="76097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latin typeface="Eras Light ITC" pitchFamily="34" charset="0"/>
              </a:rPr>
              <a:t>What changed Moses?</a:t>
            </a:r>
            <a:endParaRPr lang="en-US" sz="6000" b="1" dirty="0">
              <a:latin typeface="Eras Light ITC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5574" y="1799629"/>
            <a:ext cx="79739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Eras Light ITC" pitchFamily="34" charset="0"/>
              </a:rPr>
              <a:t>Moses ceased to believe he was alone and began to believe God was with him</a:t>
            </a:r>
            <a:endParaRPr lang="en-US" sz="4800" b="1" dirty="0">
              <a:latin typeface="Eras Light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6688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974" y="1799629"/>
            <a:ext cx="85835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Eras Light ITC" pitchFamily="34" charset="0"/>
              </a:rPr>
              <a:t>If I really believe God is with me, what will I do?</a:t>
            </a:r>
            <a:endParaRPr lang="en-US" sz="4800" b="1" dirty="0">
              <a:latin typeface="Eras Light ITC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86038" y="4911213"/>
            <a:ext cx="6557962" cy="19467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7724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21974" y="3429000"/>
            <a:ext cx="2728452" cy="8554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696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96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Aparajita</vt:lpstr>
      <vt:lpstr>Arial</vt:lpstr>
      <vt:lpstr>Calibri</vt:lpstr>
      <vt:lpstr>Eras Light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Minister</dc:creator>
  <cp:lastModifiedBy>Edwin Crozier</cp:lastModifiedBy>
  <cp:revision>8</cp:revision>
  <dcterms:created xsi:type="dcterms:W3CDTF">2012-05-04T15:53:55Z</dcterms:created>
  <dcterms:modified xsi:type="dcterms:W3CDTF">2015-10-13T18:18:21Z</dcterms:modified>
</cp:coreProperties>
</file>