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8" r:id="rId3"/>
    <p:sldId id="1366" r:id="rId4"/>
    <p:sldId id="1367" r:id="rId5"/>
    <p:sldId id="1368" r:id="rId6"/>
    <p:sldId id="1369" r:id="rId7"/>
    <p:sldId id="1371" r:id="rId8"/>
    <p:sldId id="1443" r:id="rId9"/>
    <p:sldId id="1372" r:id="rId10"/>
    <p:sldId id="1374" r:id="rId11"/>
    <p:sldId id="1375" r:id="rId12"/>
    <p:sldId id="1373" r:id="rId13"/>
    <p:sldId id="1296" r:id="rId14"/>
    <p:sldId id="1376" r:id="rId15"/>
    <p:sldId id="1377" r:id="rId16"/>
    <p:sldId id="1378" r:id="rId17"/>
    <p:sldId id="1379" r:id="rId18"/>
    <p:sldId id="1393" r:id="rId19"/>
    <p:sldId id="1380" r:id="rId20"/>
    <p:sldId id="1381" r:id="rId21"/>
    <p:sldId id="1382" r:id="rId22"/>
    <p:sldId id="1383" r:id="rId23"/>
    <p:sldId id="1384" r:id="rId24"/>
    <p:sldId id="1385" r:id="rId25"/>
    <p:sldId id="1386" r:id="rId26"/>
    <p:sldId id="1387" r:id="rId27"/>
    <p:sldId id="1388" r:id="rId28"/>
    <p:sldId id="1389" r:id="rId29"/>
    <p:sldId id="1390" r:id="rId30"/>
    <p:sldId id="1391" r:id="rId31"/>
    <p:sldId id="1392" r:id="rId32"/>
    <p:sldId id="1297" r:id="rId33"/>
    <p:sldId id="1394" r:id="rId34"/>
    <p:sldId id="1397" r:id="rId35"/>
    <p:sldId id="1398" r:id="rId36"/>
    <p:sldId id="1399" r:id="rId37"/>
    <p:sldId id="1400" r:id="rId38"/>
    <p:sldId id="1401" r:id="rId39"/>
    <p:sldId id="1402" r:id="rId40"/>
    <p:sldId id="1403" r:id="rId41"/>
    <p:sldId id="1404" r:id="rId42"/>
    <p:sldId id="1405" r:id="rId43"/>
    <p:sldId id="1406" r:id="rId44"/>
    <p:sldId id="1407" r:id="rId45"/>
    <p:sldId id="1408" r:id="rId46"/>
    <p:sldId id="1298" r:id="rId47"/>
    <p:sldId id="1409" r:id="rId48"/>
    <p:sldId id="1410" r:id="rId49"/>
    <p:sldId id="1411" r:id="rId50"/>
    <p:sldId id="1412" r:id="rId51"/>
    <p:sldId id="1413" r:id="rId52"/>
    <p:sldId id="1414" r:id="rId53"/>
    <p:sldId id="1415" r:id="rId54"/>
    <p:sldId id="1416" r:id="rId55"/>
    <p:sldId id="1417" r:id="rId56"/>
    <p:sldId id="1418" r:id="rId57"/>
    <p:sldId id="1419" r:id="rId58"/>
    <p:sldId id="1420" r:id="rId59"/>
    <p:sldId id="1421" r:id="rId60"/>
    <p:sldId id="1422" r:id="rId61"/>
    <p:sldId id="1423" r:id="rId62"/>
    <p:sldId id="1424" r:id="rId63"/>
    <p:sldId id="1425" r:id="rId64"/>
    <p:sldId id="1426" r:id="rId65"/>
    <p:sldId id="1427" r:id="rId66"/>
    <p:sldId id="1428" r:id="rId67"/>
    <p:sldId id="1429" r:id="rId68"/>
    <p:sldId id="1430" r:id="rId69"/>
    <p:sldId id="1431" r:id="rId70"/>
    <p:sldId id="1432" r:id="rId71"/>
    <p:sldId id="1434" r:id="rId72"/>
    <p:sldId id="1436" r:id="rId73"/>
    <p:sldId id="1439" r:id="rId74"/>
    <p:sldId id="1440" r:id="rId75"/>
    <p:sldId id="1441" r:id="rId76"/>
    <p:sldId id="1442"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66"/>
    <a:srgbClr val="66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How Can We Serve a Holy God?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1:17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Every good gift and every perfect gift is from above, and comes down from the Father of lights, with </a:t>
            </a:r>
            <a:r>
              <a:rPr lang="en-US" altLang="en-US" u="sng" dirty="0">
                <a:effectLst>
                  <a:outerShdw blurRad="38100" dist="38100" dir="2700000" algn="tl">
                    <a:srgbClr val="000000"/>
                  </a:outerShdw>
                </a:effectLst>
              </a:rPr>
              <a:t>whom there is no variation or shadow of turning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6520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13:8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Christ is </a:t>
            </a:r>
            <a:r>
              <a:rPr lang="en-US" altLang="en-US" u="sng" dirty="0">
                <a:effectLst>
                  <a:outerShdw blurRad="38100" dist="38100" dir="2700000" algn="tl">
                    <a:srgbClr val="000000"/>
                  </a:outerShdw>
                </a:effectLst>
              </a:rPr>
              <a:t>the same yesterday, today, and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73403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of the moral and doctrinal compromises men make has its root </a:t>
            </a:r>
            <a:r>
              <a:rPr lang="en-US" altLang="en-US" i="1" u="sng" dirty="0">
                <a:effectLst>
                  <a:outerShdw blurRad="38100" dist="38100" dir="2700000" algn="tl">
                    <a:srgbClr val="000000"/>
                  </a:outerShdw>
                </a:effectLst>
              </a:rPr>
              <a:t>in a lack </a:t>
            </a:r>
            <a:r>
              <a:rPr lang="en-US" altLang="en-US" i="1" u="sng" dirty="0" smtClean="0">
                <a:effectLst>
                  <a:outerShdw blurRad="38100" dist="38100" dir="2700000" algn="tl">
                    <a:srgbClr val="000000"/>
                  </a:outerShdw>
                </a:effectLst>
              </a:rPr>
              <a:t>of </a:t>
            </a:r>
            <a:r>
              <a:rPr lang="en-US" altLang="en-US" i="1" u="sng" dirty="0">
                <a:effectLst>
                  <a:outerShdw blurRad="38100" dist="38100" dir="2700000" algn="tl">
                    <a:srgbClr val="000000"/>
                  </a:outerShdw>
                </a:effectLst>
              </a:rPr>
              <a:t>knowledge of God</a:t>
            </a:r>
            <a:r>
              <a:rPr lang="en-US" altLang="en-US" dirty="0">
                <a:effectLst>
                  <a:outerShdw blurRad="38100" dist="38100" dir="2700000" algn="tl">
                    <a:srgbClr val="000000"/>
                  </a:outerShdw>
                </a:effectLst>
              </a:rPr>
              <a:t>. Changeable men want to speak for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912348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first wants Moses to </a:t>
            </a:r>
            <a:r>
              <a:rPr lang="en-US" altLang="en-US" i="1" u="sng" dirty="0">
                <a:effectLst>
                  <a:outerShdw blurRad="38100" dist="38100" dir="2700000" algn="tl">
                    <a:srgbClr val="000000"/>
                  </a:outerShdw>
                </a:effectLst>
              </a:rPr>
              <a:t>know that He is holy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(Ex 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3500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3:1-5</a:t>
            </a:r>
            <a:r>
              <a:rPr lang="en-US" altLang="en-US" dirty="0">
                <a:effectLst>
                  <a:outerShdw blurRad="38100" dist="38100" dir="2700000" algn="tl">
                    <a:srgbClr val="000000"/>
                  </a:outerShdw>
                </a:effectLst>
              </a:rPr>
              <a:t> - Now Moses was tending the flock of Jethro his father-in-law, the priest of Midian. And he led the flock to the back of the desert, and came to </a:t>
            </a:r>
            <a:r>
              <a:rPr lang="en-US" altLang="en-US" dirty="0" err="1">
                <a:effectLst>
                  <a:outerShdw blurRad="38100" dist="38100" dir="2700000" algn="tl">
                    <a:srgbClr val="000000"/>
                  </a:outerShdw>
                </a:effectLst>
              </a:rPr>
              <a:t>Horeb</a:t>
            </a:r>
            <a:r>
              <a:rPr lang="en-US" altLang="en-US" dirty="0">
                <a:effectLst>
                  <a:outerShdw blurRad="38100" dist="38100" dir="2700000" algn="tl">
                    <a:srgbClr val="000000"/>
                  </a:outerShdw>
                </a:effectLst>
              </a:rPr>
              <a:t>, the mountain of God.  2 And the Angel of the LORD </a:t>
            </a:r>
            <a:r>
              <a:rPr lang="en-US" altLang="en-US" u="sng" dirty="0">
                <a:effectLst>
                  <a:outerShdw blurRad="38100" dist="38100" dir="2700000" algn="tl">
                    <a:srgbClr val="000000"/>
                  </a:outerShdw>
                </a:effectLst>
              </a:rPr>
              <a:t>appeared to him in a flame of fire from the midst of a bush</a:t>
            </a:r>
            <a:r>
              <a:rPr lang="en-US" altLang="en-US" dirty="0">
                <a:effectLst>
                  <a:outerShdw blurRad="38100" dist="38100" dir="2700000" algn="tl">
                    <a:srgbClr val="000000"/>
                  </a:outerShdw>
                </a:effectLst>
              </a:rPr>
              <a:t>. So he looked, and behold, </a:t>
            </a:r>
            <a:r>
              <a:rPr lang="en-US" altLang="en-US" u="sng" dirty="0">
                <a:effectLst>
                  <a:outerShdw blurRad="38100" dist="38100" dir="2700000" algn="tl">
                    <a:srgbClr val="000000"/>
                  </a:outerShdw>
                </a:effectLst>
              </a:rPr>
              <a:t>the bush was burning with fire, but the bush was not consumed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2281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Then Moses said, "I will now turn aside and see this great sight, why the bush does not burn."  4 So when the LORD saw that he turned aside to look, God called to him from the midst of the bush and said, "Moses, Moses!" And he said, "Here I am."  5 Then He said, "</a:t>
            </a:r>
            <a:r>
              <a:rPr lang="en-US" altLang="en-US" u="sng" dirty="0">
                <a:effectLst>
                  <a:outerShdw blurRad="38100" dist="38100" dir="2700000" algn="tl">
                    <a:srgbClr val="000000"/>
                  </a:outerShdw>
                </a:effectLst>
              </a:rPr>
              <a:t>Do not draw near this place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Take your sandals off your feet</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the place where you stand is holy ground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12879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tells Him to take off his shoes. Holiness </a:t>
            </a:r>
            <a:r>
              <a:rPr lang="en-US" altLang="en-US" i="1" u="sng" dirty="0">
                <a:effectLst>
                  <a:outerShdw blurRad="38100" dist="38100" dir="2700000" algn="tl">
                    <a:srgbClr val="000000"/>
                  </a:outerShdw>
                </a:effectLst>
              </a:rPr>
              <a:t>demands a special approach</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paradox to having a relationship with a holy God just as a fire can be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burning in a bush without it being consumed</a:t>
            </a:r>
            <a:r>
              <a:rPr lang="en-US" altLang="en-US" dirty="0" smtClean="0">
                <a:effectLst>
                  <a:outerShdw blurRad="38100" dist="38100" dir="2700000" algn="tl">
                    <a:srgbClr val="000000"/>
                  </a:outerShdw>
                </a:effectLst>
              </a:rPr>
              <a:t>! </a:t>
            </a:r>
          </a:p>
          <a:p>
            <a:r>
              <a:rPr lang="en-US" altLang="en-US" i="1" u="sng" dirty="0" smtClean="0">
                <a:effectLst>
                  <a:outerShdw blurRad="38100" dist="38100" dir="2700000" algn="tl">
                    <a:srgbClr val="000000"/>
                  </a:outerShdw>
                </a:effectLst>
              </a:rPr>
              <a:t>We must be taught</a:t>
            </a:r>
            <a:r>
              <a:rPr lang="en-US" altLang="en-US" dirty="0" smtClean="0">
                <a:effectLst>
                  <a:outerShdw blurRad="38100" dist="38100" dir="2700000" algn="tl">
                    <a:srgbClr val="000000"/>
                  </a:outerShdw>
                </a:effectLst>
              </a:rPr>
              <a:t> about holiness.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67934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it mean for God to be holy?</a:t>
            </a:r>
          </a:p>
          <a:p>
            <a:r>
              <a:rPr lang="en-US" altLang="en-US" dirty="0" smtClean="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the perfect holiness</a:t>
            </a:r>
            <a:r>
              <a:rPr lang="en-US" altLang="en-US" dirty="0">
                <a:effectLst>
                  <a:outerShdw blurRad="38100" dist="38100" dir="2700000" algn="tl">
                    <a:srgbClr val="000000"/>
                  </a:outerShdw>
                </a:effectLst>
              </a:rPr>
              <a:t> of God in three verses.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Sam 2:2; Isa 40:25; Hosea 11:9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10415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2:2</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No one is holy like the LORD</a:t>
            </a:r>
            <a:r>
              <a:rPr lang="en-US" altLang="en-US" dirty="0">
                <a:effectLst>
                  <a:outerShdw blurRad="38100" dist="38100" dir="2700000" algn="tl">
                    <a:srgbClr val="000000"/>
                  </a:outerShdw>
                </a:effectLst>
              </a:rPr>
              <a:t>, For there is none besides You, Nor is there any rock like our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00952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40:25</a:t>
            </a:r>
            <a:r>
              <a:rPr lang="en-US" altLang="en-US" dirty="0">
                <a:effectLst>
                  <a:outerShdw blurRad="38100" dist="38100" dir="2700000" algn="tl">
                    <a:srgbClr val="000000"/>
                  </a:outerShdw>
                </a:effectLst>
              </a:rPr>
              <a:t> - " To whom then will you liken Me, Or to whom shall I be equal?" </a:t>
            </a:r>
            <a:r>
              <a:rPr lang="en-US" altLang="en-US" u="sng" dirty="0">
                <a:effectLst>
                  <a:outerShdw blurRad="38100" dist="38100" dir="2700000" algn="tl">
                    <a:srgbClr val="000000"/>
                  </a:outerShdw>
                </a:effectLst>
              </a:rPr>
              <a:t>says the Holy 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4186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wanted all men </a:t>
            </a:r>
            <a:r>
              <a:rPr lang="en-US" altLang="en-US" i="1" u="sng" dirty="0">
                <a:effectLst>
                  <a:outerShdw blurRad="38100" dist="38100" dir="2700000" algn="tl">
                    <a:srgbClr val="000000"/>
                  </a:outerShdw>
                </a:effectLst>
              </a:rPr>
              <a:t>to find eternal life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17:3)</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Hosea </a:t>
            </a:r>
            <a:r>
              <a:rPr lang="en-US" altLang="en-US" b="1" u="sng" dirty="0">
                <a:effectLst>
                  <a:outerShdw blurRad="38100" dist="38100" dir="2700000" algn="tl">
                    <a:srgbClr val="000000"/>
                  </a:outerShdw>
                </a:effectLst>
              </a:rPr>
              <a:t>11:9</a:t>
            </a:r>
            <a:r>
              <a:rPr lang="en-US" altLang="en-US" dirty="0">
                <a:effectLst>
                  <a:outerShdw blurRad="38100" dist="38100" dir="2700000" algn="tl">
                    <a:srgbClr val="000000"/>
                  </a:outerShdw>
                </a:effectLst>
              </a:rPr>
              <a:t> - I will not execute the fierceness of My anger; I will not again destroy Ephraim. For I am God, and not man, </a:t>
            </a:r>
            <a:r>
              <a:rPr lang="en-US" altLang="en-US" u="sng" dirty="0">
                <a:effectLst>
                  <a:outerShdw blurRad="38100" dist="38100" dir="2700000" algn="tl">
                    <a:srgbClr val="000000"/>
                  </a:outerShdw>
                </a:effectLst>
              </a:rPr>
              <a:t>The Holy One in your midst</a:t>
            </a:r>
            <a:r>
              <a:rPr lang="en-US" altLang="en-US" dirty="0">
                <a:effectLst>
                  <a:outerShdw blurRad="38100" dist="38100" dir="2700000" algn="tl">
                    <a:srgbClr val="000000"/>
                  </a:outerShdw>
                </a:effectLst>
              </a:rPr>
              <a:t>; And I will not come with terror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00540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In the Old Testament, the verb holy in the Hebrew is “</a:t>
            </a:r>
            <a:r>
              <a:rPr lang="en-US" altLang="en-US" dirty="0" err="1">
                <a:effectLst>
                  <a:outerShdw blurRad="38100" dist="38100" dir="2700000" algn="tl">
                    <a:srgbClr val="000000"/>
                  </a:outerShdw>
                </a:effectLst>
              </a:rPr>
              <a:t>quodesh</a:t>
            </a:r>
            <a:r>
              <a:rPr lang="en-US" altLang="en-US" dirty="0">
                <a:effectLst>
                  <a:outerShdw blurRad="38100" dist="38100" dir="2700000" algn="tl">
                    <a:srgbClr val="000000"/>
                  </a:outerShdw>
                </a:effectLst>
              </a:rPr>
              <a:t>”, meaning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consecrate, to sanctify, to prepare, to dedicate, to be separate.” The noun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holiness means “apartness, sacredness, separateness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26183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In the New Testament, the words holy, holiness, sanctify, and sanctification all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come from the same Greek word “</a:t>
            </a:r>
            <a:r>
              <a:rPr lang="en-US" altLang="en-US" dirty="0" err="1">
                <a:effectLst>
                  <a:outerShdw blurRad="38100" dist="38100" dir="2700000" algn="tl">
                    <a:srgbClr val="000000"/>
                  </a:outerShdw>
                </a:effectLst>
              </a:rPr>
              <a:t>hagious</a:t>
            </a:r>
            <a:r>
              <a:rPr lang="en-US" altLang="en-US" dirty="0">
                <a:effectLst>
                  <a:outerShdw blurRad="38100" dist="38100" dir="2700000" algn="tl">
                    <a:srgbClr val="000000"/>
                  </a:outerShdw>
                </a:effectLst>
              </a:rPr>
              <a:t>,” which means “sacred, (physically) </a:t>
            </a:r>
            <a:r>
              <a:rPr lang="en-US" altLang="en-US" dirty="0" smtClean="0">
                <a:effectLst>
                  <a:outerShdw blurRad="38100" dist="38100" dir="2700000" algn="tl">
                    <a:srgbClr val="000000"/>
                  </a:outerShdw>
                </a:effectLst>
              </a:rPr>
              <a:t>pure</a:t>
            </a:r>
            <a:r>
              <a:rPr lang="en-US" altLang="en-US" dirty="0">
                <a:effectLst>
                  <a:outerShdw blurRad="38100" dist="38100" dir="2700000" algn="tl">
                    <a:srgbClr val="000000"/>
                  </a:outerShdw>
                </a:effectLst>
              </a:rPr>
              <a:t>, morally blameless, consecrated, innocent, modest, perfect, clean, pure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50956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appealed to His holiness to teach His people </a:t>
            </a:r>
            <a:r>
              <a:rPr lang="en-US" altLang="en-US" i="1" u="sng" dirty="0">
                <a:effectLst>
                  <a:outerShdw blurRad="38100" dist="38100" dir="2700000" algn="tl">
                    <a:srgbClr val="000000"/>
                  </a:outerShdw>
                </a:effectLst>
              </a:rPr>
              <a:t>how to have a relationship with </a:t>
            </a:r>
            <a:r>
              <a:rPr lang="en-US" altLang="en-US" i="1" u="sng" dirty="0" smtClean="0">
                <a:effectLst>
                  <a:outerShdw blurRad="38100" dist="38100" dir="2700000" algn="tl">
                    <a:srgbClr val="000000"/>
                  </a:outerShdw>
                </a:effectLst>
              </a:rPr>
              <a:t>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(Lev 11:44-45; 19:2; 20:26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53487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11:44-45 </a:t>
            </a:r>
            <a:r>
              <a:rPr lang="en-US" altLang="en-US" dirty="0">
                <a:effectLst>
                  <a:outerShdw blurRad="38100" dist="38100" dir="2700000" algn="tl">
                    <a:srgbClr val="000000"/>
                  </a:outerShdw>
                </a:effectLst>
              </a:rPr>
              <a:t> - 'For I am the LORD your God. You shall </a:t>
            </a:r>
            <a:r>
              <a:rPr lang="en-US" altLang="en-US" u="sng" dirty="0">
                <a:effectLst>
                  <a:outerShdw blurRad="38100" dist="38100" dir="2700000" algn="tl">
                    <a:srgbClr val="000000"/>
                  </a:outerShdw>
                </a:effectLst>
              </a:rPr>
              <a:t>therefore consecrate yourselves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shall be holy; for I am holy</a:t>
            </a:r>
            <a:r>
              <a:rPr lang="en-US" altLang="en-US" dirty="0">
                <a:effectLst>
                  <a:outerShdw blurRad="38100" dist="38100" dir="2700000" algn="tl">
                    <a:srgbClr val="000000"/>
                  </a:outerShdw>
                </a:effectLst>
              </a:rPr>
              <a:t>. Neither shall you defile yourselves with any creeping thing that creeps on the earth.  45 'For I am the LORD who brings you up out of the land of Egypt, to be your God. </a:t>
            </a:r>
            <a:r>
              <a:rPr lang="en-US" altLang="en-US" u="sng" dirty="0">
                <a:effectLst>
                  <a:outerShdw blurRad="38100" dist="38100" dir="2700000" algn="tl">
                    <a:srgbClr val="000000"/>
                  </a:outerShdw>
                </a:effectLst>
              </a:rPr>
              <a:t>You shall therefore be holy, for I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9171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19:2</a:t>
            </a:r>
            <a:r>
              <a:rPr lang="en-US" altLang="en-US" dirty="0">
                <a:effectLst>
                  <a:outerShdw blurRad="38100" dist="38100" dir="2700000" algn="tl">
                    <a:srgbClr val="000000"/>
                  </a:outerShdw>
                </a:effectLst>
              </a:rPr>
              <a:t>  - "Speak to all the congregation of the children of Israel, and say to them: </a:t>
            </a:r>
            <a:r>
              <a:rPr lang="en-US" altLang="en-US" u="sng" dirty="0">
                <a:effectLst>
                  <a:outerShdw blurRad="38100" dist="38100" dir="2700000" algn="tl">
                    <a:srgbClr val="000000"/>
                  </a:outerShdw>
                </a:effectLst>
              </a:rPr>
              <a:t>'You shall be holy, for I the LORD your God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17642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20:26</a:t>
            </a:r>
            <a:r>
              <a:rPr lang="en-US" altLang="en-US" b="1" dirty="0">
                <a:effectLst>
                  <a:outerShdw blurRad="38100" dist="38100" dir="2700000" algn="tl">
                    <a:srgbClr val="000000"/>
                  </a:outerShdw>
                </a:effectLst>
              </a:rPr>
              <a:t>  </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shall be holy to Me, for I the LORD am holy</a:t>
            </a:r>
            <a:r>
              <a:rPr lang="en-US" altLang="en-US" dirty="0">
                <a:effectLst>
                  <a:outerShdw blurRad="38100" dist="38100" dir="2700000" algn="tl">
                    <a:srgbClr val="000000"/>
                  </a:outerShdw>
                </a:effectLst>
              </a:rPr>
              <a:t>, and have </a:t>
            </a:r>
            <a:r>
              <a:rPr lang="en-US" altLang="en-US" u="sng" dirty="0">
                <a:effectLst>
                  <a:outerShdw blurRad="38100" dist="38100" dir="2700000" algn="tl">
                    <a:srgbClr val="000000"/>
                  </a:outerShdw>
                </a:effectLst>
              </a:rPr>
              <a:t>separated you from the peoples</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you should be Mine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02804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Fire </a:t>
            </a:r>
            <a:r>
              <a:rPr lang="en-US" altLang="en-US" dirty="0">
                <a:effectLst>
                  <a:outerShdw blurRad="38100" dist="38100" dir="2700000" algn="tl">
                    <a:srgbClr val="000000"/>
                  </a:outerShdw>
                </a:effectLst>
              </a:rPr>
              <a:t>represents the purity and Holiness of God and also the dread brought on </a:t>
            </a:r>
            <a:r>
              <a:rPr lang="en-US" altLang="en-US" i="1" u="sng" dirty="0">
                <a:effectLst>
                  <a:outerShdw blurRad="38100" dist="38100" dir="2700000" algn="tl">
                    <a:srgbClr val="000000"/>
                  </a:outerShdw>
                </a:effectLst>
              </a:rPr>
              <a:t>the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unholy one who is brought into his presence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As </a:t>
            </a:r>
            <a:r>
              <a:rPr lang="en-US" altLang="en-US" dirty="0">
                <a:effectLst>
                  <a:outerShdw blurRad="38100" dist="38100" dir="2700000" algn="tl">
                    <a:srgbClr val="000000"/>
                  </a:outerShdw>
                </a:effectLst>
              </a:rPr>
              <a:t>God delivered His holy word on Mt. Sinai there was fire, lightning and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display of God’s power. God wanted His people </a:t>
            </a:r>
            <a:r>
              <a:rPr lang="en-US" altLang="en-US" i="1" u="sng" dirty="0">
                <a:effectLst>
                  <a:outerShdw blurRad="38100" dist="38100" dir="2700000" algn="tl">
                    <a:srgbClr val="000000"/>
                  </a:outerShdw>
                </a:effectLst>
              </a:rPr>
              <a:t>to see this and tremble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(Heb 12:18-21,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3656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12:18-21</a:t>
            </a:r>
            <a:r>
              <a:rPr lang="en-US" altLang="en-US" dirty="0">
                <a:effectLst>
                  <a:outerShdw blurRad="38100" dist="38100" dir="2700000" algn="tl">
                    <a:srgbClr val="000000"/>
                  </a:outerShdw>
                </a:effectLst>
              </a:rPr>
              <a:t>  - For you have not come to the mountain that may be touched and that burned with fire, and to blackness and darkness and tempest,  19 and the sound of a trumpet and the voice of words, so that those who heard it </a:t>
            </a:r>
            <a:r>
              <a:rPr lang="en-US" altLang="en-US" u="sng" dirty="0">
                <a:effectLst>
                  <a:outerShdw blurRad="38100" dist="38100" dir="2700000" algn="tl">
                    <a:srgbClr val="000000"/>
                  </a:outerShdw>
                </a:effectLst>
              </a:rPr>
              <a:t>begged that the word should not be spoken to them </a:t>
            </a:r>
            <a:r>
              <a:rPr lang="en-US" altLang="en-US" u="sng" dirty="0" smtClean="0">
                <a:effectLst>
                  <a:outerShdw blurRad="38100" dist="38100" dir="2700000" algn="tl">
                    <a:srgbClr val="000000"/>
                  </a:outerShdw>
                </a:effectLst>
              </a:rPr>
              <a:t>anymore</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29529829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a:t>
            </a:r>
            <a:r>
              <a:rPr lang="en-US" altLang="en-US" dirty="0">
                <a:effectLst>
                  <a:outerShdw blurRad="38100" dist="38100" dir="2700000" algn="tl">
                    <a:srgbClr val="000000"/>
                  </a:outerShdw>
                </a:effectLst>
              </a:rPr>
              <a:t>(For they could not endure what was commanded: "And if so much as a beast touches the mountain, it shall be stoned or shot with an arrow."  21 And so terrifying was the sight that Moses said, "</a:t>
            </a:r>
            <a:r>
              <a:rPr lang="en-US" altLang="en-US" u="sng" dirty="0">
                <a:effectLst>
                  <a:outerShdw blurRad="38100" dist="38100" dir="2700000" algn="tl">
                    <a:srgbClr val="000000"/>
                  </a:outerShdw>
                </a:effectLst>
              </a:rPr>
              <a:t>I am exceedingly afraid and trembling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63543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this is eternal life</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they may know You</a:t>
            </a:r>
            <a:r>
              <a:rPr lang="en-US" altLang="en-US" dirty="0">
                <a:effectLst>
                  <a:outerShdw blurRad="38100" dist="38100" dir="2700000" algn="tl">
                    <a:srgbClr val="000000"/>
                  </a:outerShdw>
                </a:effectLst>
              </a:rPr>
              <a:t>, the only true God, and </a:t>
            </a:r>
            <a:r>
              <a:rPr lang="en-US" altLang="en-US" u="sng" dirty="0">
                <a:effectLst>
                  <a:outerShdw blurRad="38100" dist="38100" dir="2700000" algn="tl">
                    <a:srgbClr val="000000"/>
                  </a:outerShdw>
                </a:effectLst>
              </a:rPr>
              <a:t>Jesus Christ </a:t>
            </a:r>
            <a:r>
              <a:rPr lang="en-US" altLang="en-US" dirty="0">
                <a:effectLst>
                  <a:outerShdw blurRad="38100" dist="38100" dir="2700000" algn="tl">
                    <a:srgbClr val="000000"/>
                  </a:outerShdw>
                </a:effectLst>
              </a:rPr>
              <a:t>whom You have </a:t>
            </a:r>
            <a:r>
              <a:rPr lang="en-US" altLang="en-US" dirty="0" smtClean="0">
                <a:effectLst>
                  <a:outerShdw blurRad="38100" dist="38100" dir="2700000" algn="tl">
                    <a:srgbClr val="000000"/>
                  </a:outerShdw>
                </a:effectLst>
              </a:rPr>
              <a:t>sent…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42969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12:29</a:t>
            </a:r>
            <a:r>
              <a:rPr lang="en-US" altLang="en-US" dirty="0">
                <a:effectLst>
                  <a:outerShdw blurRad="38100" dist="38100" dir="2700000" algn="tl">
                    <a:srgbClr val="000000"/>
                  </a:outerShdw>
                </a:effectLst>
              </a:rPr>
              <a:t>  - For our God </a:t>
            </a:r>
            <a:r>
              <a:rPr lang="en-US" altLang="en-US" i="1" u="sng" dirty="0">
                <a:effectLst>
                  <a:outerShdw blurRad="38100" dist="38100" dir="2700000" algn="tl">
                    <a:srgbClr val="000000"/>
                  </a:outerShdw>
                </a:effectLst>
              </a:rPr>
              <a:t>is a consuming fire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50633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show us </a:t>
            </a:r>
            <a:r>
              <a:rPr lang="en-US" altLang="en-US" i="1" u="sng" dirty="0">
                <a:effectLst>
                  <a:outerShdw blurRad="38100" dist="38100" dir="2700000" algn="tl">
                    <a:srgbClr val="000000"/>
                  </a:outerShdw>
                </a:effectLst>
              </a:rPr>
              <a:t>how to have a relationship with Him and live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61711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have </a:t>
            </a:r>
            <a:r>
              <a:rPr lang="en-US" altLang="en-US" i="1" u="sng" dirty="0">
                <a:effectLst>
                  <a:outerShdw blurRad="38100" dist="38100" dir="2700000" algn="tl">
                    <a:srgbClr val="000000"/>
                  </a:outerShdw>
                </a:effectLst>
              </a:rPr>
              <a:t>a dread of facing a Holy God unprepared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Fear </a:t>
            </a:r>
            <a:r>
              <a:rPr lang="en-US" altLang="en-US" dirty="0">
                <a:effectLst>
                  <a:outerShdw blurRad="38100" dist="38100" dir="2700000" algn="tl">
                    <a:srgbClr val="000000"/>
                  </a:outerShdw>
                </a:effectLst>
              </a:rPr>
              <a:t>can be a great tool to open a heart. </a:t>
            </a:r>
            <a:r>
              <a:rPr lang="en-US" altLang="en-US" b="1" dirty="0">
                <a:effectLst>
                  <a:outerShdw blurRad="38100" dist="38100" dir="2700000" algn="tl">
                    <a:srgbClr val="000000"/>
                  </a:outerShdw>
                </a:effectLst>
              </a:rPr>
              <a:t>(Isa </a:t>
            </a:r>
            <a:r>
              <a:rPr lang="en-US" altLang="en-US" b="1" dirty="0" smtClean="0">
                <a:effectLst>
                  <a:outerShdw blurRad="38100" dist="38100" dir="2700000" algn="tl">
                    <a:srgbClr val="000000"/>
                  </a:outerShdw>
                </a:effectLst>
              </a:rPr>
              <a:t>6:5)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42313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6:5</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So I said: "Woe is me, for I am undone! Because I am a man of unclean lips, And I dwell in the midst of a people of unclean lips; For my eyes have seen the King, The LORD of hosts."</a:t>
            </a:r>
          </a:p>
        </p:txBody>
      </p:sp>
    </p:spTree>
    <p:extLst>
      <p:ext uri="{BB962C8B-B14F-4D97-AF65-F5344CB8AC3E}">
        <p14:creationId xmlns:p14="http://schemas.microsoft.com/office/powerpoint/2010/main" val="9621314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to remember that our sins </a:t>
            </a:r>
            <a:r>
              <a:rPr lang="en-US" altLang="en-US" i="1" u="sng" dirty="0">
                <a:effectLst>
                  <a:outerShdw blurRad="38100" dist="38100" dir="2700000" algn="tl">
                    <a:srgbClr val="000000"/>
                  </a:outerShdw>
                </a:effectLst>
              </a:rPr>
              <a:t>separate us  from a holy God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holiness </a:t>
            </a:r>
            <a:r>
              <a:rPr lang="en-US" altLang="en-US" i="1" u="sng" dirty="0">
                <a:effectLst>
                  <a:outerShdw blurRad="38100" dist="38100" dir="2700000" algn="tl">
                    <a:srgbClr val="000000"/>
                  </a:outerShdw>
                </a:effectLst>
              </a:rPr>
              <a:t>should humble a man</a:t>
            </a:r>
            <a:r>
              <a:rPr lang="en-US" altLang="en-US" dirty="0">
                <a:effectLst>
                  <a:outerShdw blurRad="38100" dist="38100" dir="2700000" algn="tl">
                    <a:srgbClr val="000000"/>
                  </a:outerShdw>
                </a:effectLst>
              </a:rPr>
              <a:t> so that he might open his heart to change.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value the love and mercy of God</a:t>
            </a:r>
            <a:r>
              <a:rPr lang="en-US" altLang="en-US" dirty="0">
                <a:effectLst>
                  <a:outerShdw blurRad="38100" dist="38100" dir="2700000" algn="tl">
                    <a:srgbClr val="000000"/>
                  </a:outerShdw>
                </a:effectLst>
              </a:rPr>
              <a:t> as a great treasure. </a:t>
            </a:r>
          </a:p>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may ridicule us but </a:t>
            </a:r>
            <a:r>
              <a:rPr lang="en-US" altLang="en-US" i="1" u="sng" dirty="0">
                <a:effectLst>
                  <a:outerShdw blurRad="38100" dist="38100" dir="2700000" algn="tl">
                    <a:srgbClr val="000000"/>
                  </a:outerShdw>
                </a:effectLst>
              </a:rPr>
              <a:t>God considers us a treasure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7:6-9; 1 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49773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7:7-9</a:t>
            </a:r>
            <a:r>
              <a:rPr lang="en-US" altLang="en-US" sz="3000" dirty="0">
                <a:effectLst>
                  <a:outerShdw blurRad="38100" dist="38100" dir="2700000" algn="tl">
                    <a:srgbClr val="000000"/>
                  </a:outerShdw>
                </a:effectLst>
              </a:rPr>
              <a:t> - "The LORD did not set His love on you nor choose you because you were more in number than any other people, for you were the least of all peoples;  8 "but </a:t>
            </a:r>
            <a:r>
              <a:rPr lang="en-US" altLang="en-US" sz="3000" u="sng" dirty="0">
                <a:effectLst>
                  <a:outerShdw blurRad="38100" dist="38100" dir="2700000" algn="tl">
                    <a:srgbClr val="000000"/>
                  </a:outerShdw>
                </a:effectLst>
              </a:rPr>
              <a:t>because the LORD loves you</a:t>
            </a:r>
            <a:r>
              <a:rPr lang="en-US" altLang="en-US" sz="3000" dirty="0">
                <a:effectLst>
                  <a:outerShdw blurRad="38100" dist="38100" dir="2700000" algn="tl">
                    <a:srgbClr val="000000"/>
                  </a:outerShdw>
                </a:effectLst>
              </a:rPr>
              <a:t>, and because He would keep the oath which He swore to your fathers, the LORD has brought you out with a mighty hand, and redeemed you from the house of bondage, from the hand of Pharaoh king of Egypt.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57802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9 </a:t>
            </a:r>
            <a:r>
              <a:rPr lang="en-US" altLang="en-US" dirty="0">
                <a:effectLst>
                  <a:outerShdw blurRad="38100" dist="38100" dir="2700000" algn="tl">
                    <a:srgbClr val="000000"/>
                  </a:outerShdw>
                </a:effectLst>
              </a:rPr>
              <a:t>"Therefore know that the LORD your God, He is God, the faithful God who keeps covenant and mercy for a thousand generations with those who love Him and keep His commandments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449503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  But you are a chosen generation, a royal priesthood, </a:t>
            </a:r>
            <a:r>
              <a:rPr lang="en-US" altLang="en-US" u="sng" dirty="0">
                <a:effectLst>
                  <a:outerShdw blurRad="38100" dist="38100" dir="2700000" algn="tl">
                    <a:srgbClr val="000000"/>
                  </a:outerShdw>
                </a:effectLst>
              </a:rPr>
              <a:t>a holy nation</a:t>
            </a:r>
            <a:r>
              <a:rPr lang="en-US" altLang="en-US" dirty="0">
                <a:effectLst>
                  <a:outerShdw blurRad="38100" dist="38100" dir="2700000" algn="tl">
                    <a:srgbClr val="000000"/>
                  </a:outerShdw>
                </a:effectLst>
              </a:rPr>
              <a:t>, His own special people, that you may proclaim the praises of Him 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6265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a holy God love us so? He does!</a:t>
            </a:r>
          </a:p>
          <a:p>
            <a:r>
              <a:rPr lang="en-US" altLang="en-US" dirty="0" smtClean="0">
                <a:effectLst>
                  <a:outerShdw blurRad="38100" dist="38100" dir="2700000" algn="tl">
                    <a:srgbClr val="000000"/>
                  </a:outerShdw>
                </a:effectLst>
              </a:rPr>
              <a:t>With </a:t>
            </a:r>
            <a:r>
              <a:rPr lang="en-US" altLang="en-US" dirty="0">
                <a:effectLst>
                  <a:outerShdw blurRad="38100" dist="38100" dir="2700000" algn="tl">
                    <a:srgbClr val="000000"/>
                  </a:outerShdw>
                </a:effectLst>
              </a:rPr>
              <a:t>God’s love and forgiveness I see God’s holiness as that </a:t>
            </a:r>
            <a:r>
              <a:rPr lang="en-US" altLang="en-US" i="1" u="sng" dirty="0">
                <a:effectLst>
                  <a:outerShdw blurRad="38100" dist="38100" dir="2700000" algn="tl">
                    <a:srgbClr val="000000"/>
                  </a:outerShdw>
                </a:effectLst>
              </a:rPr>
              <a:t>which I desire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rather than that </a:t>
            </a:r>
            <a:r>
              <a:rPr lang="en-US" altLang="en-US" i="1" u="sng" dirty="0">
                <a:effectLst>
                  <a:outerShdw blurRad="38100" dist="38100" dir="2700000" algn="tl">
                    <a:srgbClr val="000000"/>
                  </a:outerShdw>
                </a:effectLst>
              </a:rPr>
              <a:t>which I dread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3:1-3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88920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Because of Holiness </a:t>
            </a:r>
            <a:r>
              <a:rPr lang="en-US" altLang="en-US" dirty="0" smtClean="0">
                <a:effectLst>
                  <a:outerShdw blurRad="38100" dist="38100" dir="2700000" algn="tl">
                    <a:srgbClr val="000000"/>
                  </a:outerShdw>
                </a:effectLst>
              </a:rPr>
              <a:t>we learn that God is </a:t>
            </a:r>
            <a:r>
              <a:rPr lang="en-US" altLang="en-US" dirty="0">
                <a:effectLst>
                  <a:outerShdw blurRad="38100" dist="38100" dir="2700000" algn="tl">
                    <a:srgbClr val="000000"/>
                  </a:outerShdw>
                </a:effectLst>
              </a:rPr>
              <a:t>a faithful rock in caring for 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Sam 2:1-9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53578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life can only come when men know God and His glory. </a:t>
            </a:r>
            <a:r>
              <a:rPr lang="en-US" altLang="en-US" b="1" dirty="0">
                <a:effectLst>
                  <a:outerShdw blurRad="38100" dist="38100" dir="2700000" algn="tl">
                    <a:srgbClr val="000000"/>
                  </a:outerShdw>
                </a:effectLst>
              </a:rPr>
              <a:t>(Jn 14:6-7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73201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Samuel 2:1-9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Hannah prayed and said: "My heart </a:t>
            </a:r>
            <a:r>
              <a:rPr lang="en-US" altLang="en-US" sz="3000" u="sng" dirty="0">
                <a:effectLst>
                  <a:outerShdw blurRad="38100" dist="38100" dir="2700000" algn="tl">
                    <a:srgbClr val="000000"/>
                  </a:outerShdw>
                </a:effectLst>
              </a:rPr>
              <a:t>rejoices in the LORD</a:t>
            </a:r>
            <a:r>
              <a:rPr lang="en-US" altLang="en-US" sz="3000" dirty="0">
                <a:effectLst>
                  <a:outerShdw blurRad="38100" dist="38100" dir="2700000" algn="tl">
                    <a:srgbClr val="000000"/>
                  </a:outerShdw>
                </a:effectLst>
              </a:rPr>
              <a:t>; My horn is exalted in the LORD. </a:t>
            </a:r>
            <a:r>
              <a:rPr lang="en-US" altLang="en-US" sz="3000" u="sng" dirty="0">
                <a:effectLst>
                  <a:outerShdw blurRad="38100" dist="38100" dir="2700000" algn="tl">
                    <a:srgbClr val="000000"/>
                  </a:outerShdw>
                </a:effectLst>
              </a:rPr>
              <a:t>I smile at my enemies</a:t>
            </a:r>
            <a:r>
              <a:rPr lang="en-US" altLang="en-US" sz="3000" dirty="0">
                <a:effectLst>
                  <a:outerShdw blurRad="38100" dist="38100" dir="2700000" algn="tl">
                    <a:srgbClr val="000000"/>
                  </a:outerShdw>
                </a:effectLst>
              </a:rPr>
              <a:t>, Because I rejoice in Your salvation.  2 "</a:t>
            </a:r>
            <a:r>
              <a:rPr lang="en-US" altLang="en-US" sz="3000" u="sng" dirty="0">
                <a:effectLst>
                  <a:outerShdw blurRad="38100" dist="38100" dir="2700000" algn="tl">
                    <a:srgbClr val="000000"/>
                  </a:outerShdw>
                </a:effectLst>
              </a:rPr>
              <a:t>No one is holy like the LORD</a:t>
            </a:r>
            <a:r>
              <a:rPr lang="en-US" altLang="en-US" sz="3000" dirty="0">
                <a:effectLst>
                  <a:outerShdw blurRad="38100" dist="38100" dir="2700000" algn="tl">
                    <a:srgbClr val="000000"/>
                  </a:outerShdw>
                </a:effectLst>
              </a:rPr>
              <a:t>, For there is none besides You, </a:t>
            </a:r>
            <a:r>
              <a:rPr lang="en-US" altLang="en-US" sz="3000" u="sng" dirty="0">
                <a:effectLst>
                  <a:outerShdw blurRad="38100" dist="38100" dir="2700000" algn="tl">
                    <a:srgbClr val="000000"/>
                  </a:outerShdw>
                </a:effectLst>
              </a:rPr>
              <a:t>Nor is there any rock like our God</a:t>
            </a:r>
            <a:r>
              <a:rPr lang="en-US" altLang="en-US" sz="3000" dirty="0">
                <a:effectLst>
                  <a:outerShdw blurRad="38100" dist="38100" dir="2700000" algn="tl">
                    <a:srgbClr val="000000"/>
                  </a:outerShdw>
                </a:effectLst>
              </a:rPr>
              <a:t>.  3 "Talk no more so very proudly; Let no arrogance come from your mouth, For the LORD is the God of knowledge; And by Him actions are weighed.  </a:t>
            </a:r>
          </a:p>
        </p:txBody>
      </p:sp>
    </p:spTree>
    <p:extLst>
      <p:ext uri="{BB962C8B-B14F-4D97-AF65-F5344CB8AC3E}">
        <p14:creationId xmlns:p14="http://schemas.microsoft.com/office/powerpoint/2010/main" val="19702880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4 </a:t>
            </a:r>
            <a:r>
              <a:rPr lang="en-US" altLang="en-US" sz="3000" dirty="0">
                <a:effectLst>
                  <a:outerShdw blurRad="38100" dist="38100" dir="2700000" algn="tl">
                    <a:srgbClr val="000000"/>
                  </a:outerShdw>
                </a:effectLst>
              </a:rPr>
              <a:t>"The bows of the mighty men are broken, And those who stumbled are girded with strength.  5 Those who were full have hired themselves out for bread, And the hungry have ceased to hunger. Even the barren has borne seven, And she who has many children has become feeble.  6 "The LORD kills and makes alive; He brings down to the grave and brings </a:t>
            </a:r>
            <a:r>
              <a:rPr lang="en-US" altLang="en-US" sz="3000" dirty="0" smtClean="0">
                <a:effectLst>
                  <a:outerShdw blurRad="38100" dist="38100" dir="2700000" algn="tl">
                    <a:srgbClr val="000000"/>
                  </a:outerShdw>
                </a:effectLst>
              </a:rPr>
              <a:t>up</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5427207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7 </a:t>
            </a:r>
            <a:r>
              <a:rPr lang="en-US" altLang="en-US" sz="3000" dirty="0">
                <a:effectLst>
                  <a:outerShdw blurRad="38100" dist="38100" dir="2700000" algn="tl">
                    <a:srgbClr val="000000"/>
                  </a:outerShdw>
                </a:effectLst>
              </a:rPr>
              <a:t>The LORD makes poor and makes rich; He brings low and lifts up.  8 He raises the poor from the dust And lifts the beggar from the ash heap, To set them among princes And make them inherit the throne of glory. "For the pillars of the earth are the LORD's, And He has set the world upon them.  9 He will guard the feet of His saints, But the wicked shall be silent in darkness. "</a:t>
            </a:r>
            <a:r>
              <a:rPr lang="en-US" altLang="en-US" sz="3000" u="sng" dirty="0">
                <a:effectLst>
                  <a:outerShdw blurRad="38100" dist="38100" dir="2700000" algn="tl">
                    <a:srgbClr val="000000"/>
                  </a:outerShdw>
                </a:effectLst>
              </a:rPr>
              <a:t>For by strength no man shall prevail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10386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Remembering </a:t>
            </a:r>
            <a:r>
              <a:rPr lang="en-US" altLang="en-US" dirty="0">
                <a:effectLst>
                  <a:outerShdw blurRad="38100" dist="38100" dir="2700000" algn="tl">
                    <a:srgbClr val="000000"/>
                  </a:outerShdw>
                </a:effectLst>
              </a:rPr>
              <a:t>God’s holiness </a:t>
            </a:r>
            <a:r>
              <a:rPr lang="en-US" altLang="en-US" i="1" u="sng" dirty="0">
                <a:effectLst>
                  <a:outerShdw blurRad="38100" dist="38100" dir="2700000" algn="tl">
                    <a:srgbClr val="000000"/>
                  </a:outerShdw>
                </a:effectLst>
              </a:rPr>
              <a:t>gives us a great confidence</a:t>
            </a:r>
            <a:r>
              <a:rPr lang="en-US" altLang="en-US" dirty="0">
                <a:effectLst>
                  <a:outerShdw blurRad="38100" dist="38100" dir="2700000" algn="tl">
                    <a:srgbClr val="000000"/>
                  </a:outerShdw>
                </a:effectLst>
              </a:rPr>
              <a:t> in the power of God!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smile at our enemies!</a:t>
            </a:r>
          </a:p>
          <a:p>
            <a:r>
              <a:rPr lang="en-US" altLang="en-US" dirty="0">
                <a:effectLst>
                  <a:outerShdw blurRad="38100" dist="38100" dir="2700000" algn="tl">
                    <a:srgbClr val="000000"/>
                  </a:outerShdw>
                </a:effectLst>
              </a:rPr>
              <a:t>The humility that comes from knowing God </a:t>
            </a:r>
            <a:r>
              <a:rPr lang="en-US" altLang="en-US" i="1" u="sng" dirty="0">
                <a:effectLst>
                  <a:outerShdw blurRad="38100" dist="38100" dir="2700000" algn="tl">
                    <a:srgbClr val="000000"/>
                  </a:outerShdw>
                </a:effectLst>
              </a:rPr>
              <a:t>allows His power to work</a:t>
            </a:r>
            <a:r>
              <a:rPr lang="en-US" altLang="en-US" dirty="0">
                <a:effectLst>
                  <a:outerShdw blurRad="38100" dist="38100" dir="2700000" algn="tl">
                    <a:srgbClr val="000000"/>
                  </a:outerShdw>
                </a:effectLst>
              </a:rPr>
              <a:t> in </a:t>
            </a:r>
            <a:r>
              <a:rPr lang="en-US" altLang="en-US" dirty="0" smtClean="0">
                <a:effectLst>
                  <a:outerShdw blurRad="38100" dist="38100" dir="2700000" algn="tl">
                    <a:srgbClr val="000000"/>
                  </a:outerShdw>
                </a:effectLst>
              </a:rPr>
              <a:t>our lives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5:5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79372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5:5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Likewise you younger people, submit yourselves to your elders. Yes, all of you be submissive to one another, and be clothed with humility, for "</a:t>
            </a:r>
            <a:r>
              <a:rPr lang="en-US" altLang="en-US" u="sng" dirty="0">
                <a:effectLst>
                  <a:outerShdw blurRad="38100" dist="38100" dir="2700000" algn="tl">
                    <a:srgbClr val="000000"/>
                  </a:outerShdw>
                </a:effectLst>
              </a:rPr>
              <a:t>God resists the proud, But gives grace to the humble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16457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know God’s promises to be true! </a:t>
            </a:r>
            <a:r>
              <a:rPr lang="en-US" altLang="en-US" i="1" u="sng" dirty="0">
                <a:effectLst>
                  <a:outerShdw blurRad="38100" dist="38100" dir="2700000" algn="tl">
                    <a:srgbClr val="000000"/>
                  </a:outerShdw>
                </a:effectLst>
              </a:rPr>
              <a:t>He will never forsake us</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9781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humbles a man and </a:t>
            </a:r>
            <a:r>
              <a:rPr lang="en-US" altLang="en-US" i="1" u="sng" dirty="0">
                <a:effectLst>
                  <a:outerShdw blurRad="38100" dist="38100" dir="2700000" algn="tl">
                    <a:srgbClr val="000000"/>
                  </a:outerShdw>
                </a:effectLst>
              </a:rPr>
              <a:t>allows him to open his heart</a:t>
            </a:r>
            <a:r>
              <a:rPr lang="en-US" altLang="en-US" dirty="0">
                <a:effectLst>
                  <a:outerShdw blurRad="38100" dist="38100" dir="2700000" algn="tl">
                    <a:srgbClr val="000000"/>
                  </a:outerShdw>
                </a:effectLst>
              </a:rPr>
              <a:t> to hear and change.</a:t>
            </a:r>
          </a:p>
          <a:p>
            <a:r>
              <a:rPr lang="en-US" altLang="en-US" dirty="0" smtClean="0">
                <a:effectLst>
                  <a:outerShdw blurRad="38100" dist="38100" dir="2700000" algn="tl">
                    <a:srgbClr val="000000"/>
                  </a:outerShdw>
                </a:effectLst>
              </a:rPr>
              <a:t>Fear </a:t>
            </a:r>
            <a:r>
              <a:rPr lang="en-US" altLang="en-US" dirty="0">
                <a:effectLst>
                  <a:outerShdw blurRad="38100" dist="38100" dir="2700000" algn="tl">
                    <a:srgbClr val="000000"/>
                  </a:outerShdw>
                </a:effectLst>
              </a:rPr>
              <a:t>can be a great tool to open a heart. </a:t>
            </a:r>
            <a:r>
              <a:rPr lang="en-US" altLang="en-US" b="1" dirty="0">
                <a:effectLst>
                  <a:outerShdw blurRad="38100" dist="38100" dir="2700000" algn="tl">
                    <a:srgbClr val="000000"/>
                  </a:outerShdw>
                </a:effectLst>
              </a:rPr>
              <a:t>(Deut 5:23-24, 28-29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498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5:23-24</a:t>
            </a:r>
            <a:r>
              <a:rPr lang="en-US" altLang="en-US" sz="3000" dirty="0">
                <a:effectLst>
                  <a:outerShdw blurRad="38100" dist="38100" dir="2700000" algn="tl">
                    <a:srgbClr val="000000"/>
                  </a:outerShdw>
                </a:effectLst>
              </a:rPr>
              <a:t>  - " So it was, when you heard the voice from the midst of the darkness, while the mountain was burning with fire, that you came near to me, all the heads of your tribes and your elders.  24 "And you said: 'Surely the LORD our God has shown us His glory and His greatness, and we have heard His voice from the midst of the fire. We have seen this day </a:t>
            </a:r>
            <a:r>
              <a:rPr lang="en-US" altLang="en-US" sz="3000" u="sng" dirty="0">
                <a:effectLst>
                  <a:outerShdw blurRad="38100" dist="38100" dir="2700000" algn="tl">
                    <a:srgbClr val="000000"/>
                  </a:outerShdw>
                </a:effectLst>
              </a:rPr>
              <a:t>that God speaks with man; yet he still lives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40311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5:28-29</a:t>
            </a:r>
            <a:r>
              <a:rPr lang="en-US" altLang="en-US" sz="3000" dirty="0">
                <a:effectLst>
                  <a:outerShdw blurRad="38100" dist="38100" dir="2700000" algn="tl">
                    <a:srgbClr val="000000"/>
                  </a:outerShdw>
                </a:effectLst>
              </a:rPr>
              <a:t> - "Then the LORD heard the voice of your words when you spoke to me, and the LORD said to me: 'I have heard the voice of the words of this people which they have spoken to you. They are right in all that they have spoken.  29 </a:t>
            </a:r>
            <a:r>
              <a:rPr lang="en-US" altLang="en-US" sz="3000" u="sng" dirty="0">
                <a:effectLst>
                  <a:outerShdw blurRad="38100" dist="38100" dir="2700000" algn="tl">
                    <a:srgbClr val="000000"/>
                  </a:outerShdw>
                </a:effectLst>
              </a:rPr>
              <a:t>'Oh, that they had such a heart in them</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they would fear Me and always keep all My commandments</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it might be well with them and with their children forever</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02881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challenge for the people would be </a:t>
            </a:r>
            <a:r>
              <a:rPr lang="en-US" altLang="en-US" i="1" u="sng" dirty="0">
                <a:effectLst>
                  <a:outerShdw blurRad="38100" dist="38100" dir="2700000" algn="tl">
                    <a:srgbClr val="000000"/>
                  </a:outerShdw>
                </a:effectLst>
              </a:rPr>
              <a:t>to remember that day</a:t>
            </a:r>
            <a:r>
              <a:rPr lang="en-US" altLang="en-US" dirty="0">
                <a:effectLst>
                  <a:outerShdw blurRad="38100" dist="38100" dir="2700000" algn="tl">
                    <a:srgbClr val="000000"/>
                  </a:outerShdw>
                </a:effectLst>
              </a:rPr>
              <a:t> and also to instill </a:t>
            </a:r>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fear of God in their children. </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great challenge we face is in </a:t>
            </a:r>
            <a:r>
              <a:rPr lang="en-US" altLang="en-US" i="1" u="sng" dirty="0">
                <a:effectLst>
                  <a:outerShdw blurRad="38100" dist="38100" dir="2700000" algn="tl">
                    <a:srgbClr val="000000"/>
                  </a:outerShdw>
                </a:effectLst>
              </a:rPr>
              <a:t>willingly forgetting these truths</a:t>
            </a:r>
            <a:r>
              <a:rPr lang="en-US" altLang="en-US" dirty="0">
                <a:effectLst>
                  <a:outerShdw blurRad="38100" dist="38100" dir="2700000" algn="tl">
                    <a:srgbClr val="000000"/>
                  </a:outerShdw>
                </a:effectLst>
              </a:rPr>
              <a:t> and being </a:t>
            </a:r>
            <a:r>
              <a:rPr lang="en-US" altLang="en-US" dirty="0" smtClean="0">
                <a:effectLst>
                  <a:outerShdw blurRad="38100" dist="38100" dir="2700000" algn="tl">
                    <a:srgbClr val="000000"/>
                  </a:outerShdw>
                </a:effectLst>
              </a:rPr>
              <a:t>draw </a:t>
            </a:r>
            <a:r>
              <a:rPr lang="en-US" altLang="en-US" dirty="0">
                <a:effectLst>
                  <a:outerShdw blurRad="38100" dist="38100" dir="2700000" algn="tl">
                    <a:srgbClr val="000000"/>
                  </a:outerShdw>
                </a:effectLst>
              </a:rPr>
              <a:t>away by the temporary.</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lets us know that </a:t>
            </a:r>
            <a:r>
              <a:rPr lang="en-US" altLang="en-US" i="1" u="sng" dirty="0">
                <a:effectLst>
                  <a:outerShdw blurRad="38100" dist="38100" dir="2700000" algn="tl">
                    <a:srgbClr val="000000"/>
                  </a:outerShdw>
                </a:effectLst>
              </a:rPr>
              <a:t>all that God does is perfect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5393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said to him, "I am the way, the truth, </a:t>
            </a:r>
            <a:r>
              <a:rPr lang="en-US" altLang="en-US" u="sng" dirty="0">
                <a:effectLst>
                  <a:outerShdw blurRad="38100" dist="38100" dir="2700000" algn="tl">
                    <a:srgbClr val="000000"/>
                  </a:outerShdw>
                </a:effectLst>
              </a:rPr>
              <a:t>and the life</a:t>
            </a:r>
            <a:r>
              <a:rPr lang="en-US" altLang="en-US" dirty="0">
                <a:effectLst>
                  <a:outerShdw blurRad="38100" dist="38100" dir="2700000" algn="tl">
                    <a:srgbClr val="000000"/>
                  </a:outerShdw>
                </a:effectLst>
              </a:rPr>
              <a:t>. No one comes to the Father except through Me.  7 " </a:t>
            </a:r>
            <a:r>
              <a:rPr lang="en-US" altLang="en-US" u="sng" dirty="0">
                <a:effectLst>
                  <a:outerShdw blurRad="38100" dist="38100" dir="2700000" algn="tl">
                    <a:srgbClr val="000000"/>
                  </a:outerShdw>
                </a:effectLst>
              </a:rPr>
              <a:t>If you had known Me, you would have known My Father</a:t>
            </a:r>
            <a:r>
              <a:rPr lang="en-US" altLang="en-US" dirty="0">
                <a:effectLst>
                  <a:outerShdw blurRad="38100" dist="38100" dir="2700000" algn="tl">
                    <a:srgbClr val="000000"/>
                  </a:outerShdw>
                </a:effectLst>
              </a:rPr>
              <a:t> also; and from now on you know Him and have seen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69791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Anything </a:t>
            </a:r>
            <a:r>
              <a:rPr lang="en-US" altLang="en-US" dirty="0">
                <a:effectLst>
                  <a:outerShdw blurRad="38100" dist="38100" dir="2700000" algn="tl">
                    <a:srgbClr val="000000"/>
                  </a:outerShdw>
                </a:effectLst>
              </a:rPr>
              <a:t>that comes from God is holy. The scriptures are </a:t>
            </a:r>
            <a:r>
              <a:rPr lang="en-US" altLang="en-US" i="1" u="sng" dirty="0">
                <a:effectLst>
                  <a:outerShdw blurRad="38100" dist="38100" dir="2700000" algn="tl">
                    <a:srgbClr val="000000"/>
                  </a:outerShdw>
                </a:effectLst>
              </a:rPr>
              <a:t>not a mere product of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men</a:t>
            </a:r>
            <a:r>
              <a:rPr lang="en-US" altLang="en-US" dirty="0">
                <a:effectLst>
                  <a:outerShdw blurRad="38100" dist="38100" dir="2700000" algn="tl">
                    <a:srgbClr val="000000"/>
                  </a:outerShdw>
                </a:effectLst>
              </a:rPr>
              <a:t> influenced by past cultures.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1:2; 2 Tim 3:15; 1 Thess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95008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which He promised before through His prophets </a:t>
            </a:r>
            <a:r>
              <a:rPr lang="en-US" altLang="en-US" u="sng" dirty="0">
                <a:effectLst>
                  <a:outerShdw blurRad="38100" dist="38100" dir="2700000" algn="tl">
                    <a:srgbClr val="000000"/>
                  </a:outerShdw>
                </a:effectLst>
              </a:rPr>
              <a:t>in the Holy Scriptures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701341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that from childhood you have known </a:t>
            </a:r>
            <a:r>
              <a:rPr lang="en-US" altLang="en-US" u="sng" dirty="0">
                <a:effectLst>
                  <a:outerShdw blurRad="38100" dist="38100" dir="2700000" algn="tl">
                    <a:srgbClr val="000000"/>
                  </a:outerShdw>
                </a:effectLst>
              </a:rPr>
              <a:t>the Holy Scriptures</a:t>
            </a:r>
            <a:r>
              <a:rPr lang="en-US" altLang="en-US" dirty="0">
                <a:effectLst>
                  <a:outerShdw blurRad="38100" dist="38100" dir="2700000" algn="tl">
                    <a:srgbClr val="000000"/>
                  </a:outerShdw>
                </a:effectLst>
              </a:rPr>
              <a:t>, which are able to make you wise for salvation through faith which is in Christ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50859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this reason we also thank God without ceasing, because when you received </a:t>
            </a:r>
            <a:r>
              <a:rPr lang="en-US" altLang="en-US" u="sng" dirty="0">
                <a:effectLst>
                  <a:outerShdw blurRad="38100" dist="38100" dir="2700000" algn="tl">
                    <a:srgbClr val="000000"/>
                  </a:outerShdw>
                </a:effectLst>
              </a:rPr>
              <a:t>the word of God</a:t>
            </a:r>
            <a:r>
              <a:rPr lang="en-US" altLang="en-US" dirty="0">
                <a:effectLst>
                  <a:outerShdw blurRad="38100" dist="38100" dir="2700000" algn="tl">
                    <a:srgbClr val="000000"/>
                  </a:outerShdw>
                </a:effectLst>
              </a:rPr>
              <a:t> which you heard from us, you welcomed it not </a:t>
            </a:r>
            <a:r>
              <a:rPr lang="en-US" altLang="en-US" u="sng" dirty="0">
                <a:effectLst>
                  <a:outerShdw blurRad="38100" dist="38100" dir="2700000" algn="tl">
                    <a:srgbClr val="000000"/>
                  </a:outerShdw>
                </a:effectLst>
              </a:rPr>
              <a:t>as the word of men</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it is in truth, the word of God</a:t>
            </a:r>
            <a:r>
              <a:rPr lang="en-US" altLang="en-US" dirty="0">
                <a:effectLst>
                  <a:outerShdw blurRad="38100" dist="38100" dir="2700000" algn="tl">
                    <a:srgbClr val="000000"/>
                  </a:outerShdw>
                </a:effectLst>
              </a:rPr>
              <a:t>, which also effectively works in you who believe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21990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people are </a:t>
            </a:r>
            <a:r>
              <a:rPr lang="en-US" altLang="en-US" i="1" u="sng" dirty="0">
                <a:effectLst>
                  <a:outerShdw blurRad="38100" dist="38100" dir="2700000" algn="tl">
                    <a:srgbClr val="000000"/>
                  </a:outerShdw>
                </a:effectLst>
              </a:rPr>
              <a:t>set apart to His holy ways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14:2-3; 1 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6313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14:2-3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you are a holy people to the LORD your God, and the LORD has </a:t>
            </a:r>
            <a:r>
              <a:rPr lang="en-US" altLang="en-US" u="sng" dirty="0">
                <a:effectLst>
                  <a:outerShdw blurRad="38100" dist="38100" dir="2700000" algn="tl">
                    <a:srgbClr val="000000"/>
                  </a:outerShdw>
                </a:effectLst>
              </a:rPr>
              <a:t>chosen you to be a people for Himself</a:t>
            </a:r>
            <a:r>
              <a:rPr lang="en-US" altLang="en-US" dirty="0">
                <a:effectLst>
                  <a:outerShdw blurRad="38100" dist="38100" dir="2700000" algn="tl">
                    <a:srgbClr val="000000"/>
                  </a:outerShdw>
                </a:effectLst>
              </a:rPr>
              <a:t>, a special treasure above all the peoples who are on the face of the earth.  3 " You shall not </a:t>
            </a:r>
            <a:r>
              <a:rPr lang="en-US" altLang="en-US" u="sng" dirty="0">
                <a:effectLst>
                  <a:outerShdw blurRad="38100" dist="38100" dir="2700000" algn="tl">
                    <a:srgbClr val="000000"/>
                  </a:outerShdw>
                </a:effectLst>
              </a:rPr>
              <a:t>eat any detestable 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03046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i="1" u="sng" dirty="0">
                <a:effectLst>
                  <a:outerShdw blurRad="38100" dist="38100" dir="2700000" algn="tl">
                    <a:srgbClr val="000000"/>
                  </a:outerShdw>
                </a:effectLst>
              </a:rPr>
              <a:t>instructions and ways are holy</a:t>
            </a:r>
            <a:r>
              <a:rPr lang="en-US" altLang="en-US" dirty="0">
                <a:effectLst>
                  <a:outerShdw blurRad="38100" dist="38100" dir="2700000" algn="tl">
                    <a:srgbClr val="000000"/>
                  </a:outerShdw>
                </a:effectLst>
              </a:rPr>
              <a:t>. Consider a “holy tithe.” </a:t>
            </a:r>
            <a:r>
              <a:rPr lang="en-US" altLang="en-US" b="1" dirty="0">
                <a:effectLst>
                  <a:outerShdw blurRad="38100" dist="38100" dir="2700000" algn="tl">
                    <a:srgbClr val="000000"/>
                  </a:outerShdw>
                </a:effectLst>
              </a:rPr>
              <a:t>(Deut 26:13-14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33788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26:13-14</a:t>
            </a:r>
            <a:r>
              <a:rPr lang="en-US" altLang="en-US" dirty="0">
                <a:effectLst>
                  <a:outerShdw blurRad="38100" dist="38100" dir="2700000" algn="tl">
                    <a:srgbClr val="000000"/>
                  </a:outerShdw>
                </a:effectLst>
              </a:rPr>
              <a:t> - "then you shall say before the LORD your God: 'I have </a:t>
            </a:r>
            <a:r>
              <a:rPr lang="en-US" altLang="en-US" u="sng" dirty="0">
                <a:effectLst>
                  <a:outerShdw blurRad="38100" dist="38100" dir="2700000" algn="tl">
                    <a:srgbClr val="000000"/>
                  </a:outerShdw>
                </a:effectLst>
              </a:rPr>
              <a:t>removed the holy tithe from my house</a:t>
            </a:r>
            <a:r>
              <a:rPr lang="en-US" altLang="en-US" dirty="0">
                <a:effectLst>
                  <a:outerShdw blurRad="38100" dist="38100" dir="2700000" algn="tl">
                    <a:srgbClr val="000000"/>
                  </a:outerShdw>
                </a:effectLst>
              </a:rPr>
              <a:t>, and also have given them to the Levite, the stranger, the fatherless, and the widow, according to </a:t>
            </a:r>
            <a:r>
              <a:rPr lang="en-US" altLang="en-US" u="sng" dirty="0">
                <a:effectLst>
                  <a:outerShdw blurRad="38100" dist="38100" dir="2700000" algn="tl">
                    <a:srgbClr val="000000"/>
                  </a:outerShdw>
                </a:effectLst>
              </a:rPr>
              <a:t>all Your commandments which You have commanded me</a:t>
            </a:r>
            <a:r>
              <a:rPr lang="en-US" altLang="en-US" dirty="0">
                <a:effectLst>
                  <a:outerShdw blurRad="38100" dist="38100" dir="2700000" algn="tl">
                    <a:srgbClr val="000000"/>
                  </a:outerShdw>
                </a:effectLst>
              </a:rPr>
              <a:t>; I have not transgressed Your commandments, nor have I forgotten them.  </a:t>
            </a:r>
          </a:p>
        </p:txBody>
      </p:sp>
    </p:spTree>
    <p:extLst>
      <p:ext uri="{BB962C8B-B14F-4D97-AF65-F5344CB8AC3E}">
        <p14:creationId xmlns:p14="http://schemas.microsoft.com/office/powerpoint/2010/main" val="10083936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'I have not eaten any of it when in mourning, nor have I removed any of it </a:t>
            </a:r>
            <a:r>
              <a:rPr lang="en-US" altLang="en-US" u="sng" dirty="0">
                <a:effectLst>
                  <a:outerShdw blurRad="38100" dist="38100" dir="2700000" algn="tl">
                    <a:srgbClr val="000000"/>
                  </a:outerShdw>
                </a:effectLst>
              </a:rPr>
              <a:t>for an unclean use</a:t>
            </a:r>
            <a:r>
              <a:rPr lang="en-US" altLang="en-US" dirty="0">
                <a:effectLst>
                  <a:outerShdw blurRad="38100" dist="38100" dir="2700000" algn="tl">
                    <a:srgbClr val="000000"/>
                  </a:outerShdw>
                </a:effectLst>
              </a:rPr>
              <a:t>, nor given any of it for the dead. I have obeyed the voice of the LORD my God, and have </a:t>
            </a:r>
            <a:r>
              <a:rPr lang="en-US" altLang="en-US" u="sng" dirty="0">
                <a:effectLst>
                  <a:outerShdw blurRad="38100" dist="38100" dir="2700000" algn="tl">
                    <a:srgbClr val="000000"/>
                  </a:outerShdw>
                </a:effectLst>
              </a:rPr>
              <a:t>done according to all that You have commanded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90524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are </a:t>
            </a:r>
            <a:r>
              <a:rPr lang="en-US" altLang="en-US" dirty="0">
                <a:effectLst>
                  <a:outerShdw blurRad="38100" dist="38100" dir="2700000" algn="tl">
                    <a:srgbClr val="000000"/>
                  </a:outerShdw>
                </a:effectLst>
              </a:rPr>
              <a:t>the things collected in the tithe “holy?”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brings </a:t>
            </a:r>
            <a:r>
              <a:rPr lang="en-US" altLang="en-US" i="1" u="sng" dirty="0">
                <a:effectLst>
                  <a:outerShdw blurRad="38100" dist="38100" dir="2700000" algn="tl">
                    <a:srgbClr val="000000"/>
                  </a:outerShdw>
                </a:effectLst>
              </a:rPr>
              <a:t>a reverence for God and His ways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(Isa 48:17-18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0154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basis of </a:t>
            </a:r>
            <a:r>
              <a:rPr lang="en-US" altLang="en-US" i="1" u="sng" dirty="0">
                <a:effectLst>
                  <a:outerShdw blurRad="38100" dist="38100" dir="2700000" algn="tl">
                    <a:srgbClr val="000000"/>
                  </a:outerShdw>
                </a:effectLst>
              </a:rPr>
              <a:t>all that we</a:t>
            </a:r>
            <a:r>
              <a:rPr lang="en-US" altLang="en-US" dirty="0">
                <a:effectLst>
                  <a:outerShdw blurRad="38100" dist="38100" dir="2700000" algn="tl">
                    <a:srgbClr val="000000"/>
                  </a:outerShdw>
                </a:effectLst>
              </a:rPr>
              <a:t> do comes from this knowledge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47880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48:17-18</a:t>
            </a:r>
            <a:r>
              <a:rPr lang="en-US" altLang="en-US" dirty="0">
                <a:effectLst>
                  <a:outerShdw blurRad="38100" dist="38100" dir="2700000" algn="tl">
                    <a:srgbClr val="000000"/>
                  </a:outerShdw>
                </a:effectLst>
              </a:rPr>
              <a:t>  - Thus says the LORD, your Redeemer, </a:t>
            </a:r>
            <a:r>
              <a:rPr lang="en-US" altLang="en-US" u="sng" dirty="0">
                <a:effectLst>
                  <a:outerShdw blurRad="38100" dist="38100" dir="2700000" algn="tl">
                    <a:srgbClr val="000000"/>
                  </a:outerShdw>
                </a:effectLst>
              </a:rPr>
              <a:t>The Holy One of Israel</a:t>
            </a:r>
            <a:r>
              <a:rPr lang="en-US" altLang="en-US" dirty="0">
                <a:effectLst>
                  <a:outerShdw blurRad="38100" dist="38100" dir="2700000" algn="tl">
                    <a:srgbClr val="000000"/>
                  </a:outerShdw>
                </a:effectLst>
              </a:rPr>
              <a:t>: "I am the LORD your God, Who </a:t>
            </a:r>
            <a:r>
              <a:rPr lang="en-US" altLang="en-US" u="sng" dirty="0">
                <a:effectLst>
                  <a:outerShdw blurRad="38100" dist="38100" dir="2700000" algn="tl">
                    <a:srgbClr val="000000"/>
                  </a:outerShdw>
                </a:effectLst>
              </a:rPr>
              <a:t>teaches you to profit, </a:t>
            </a:r>
            <a:r>
              <a:rPr lang="en-US" altLang="en-US" dirty="0">
                <a:effectLst>
                  <a:outerShdw blurRad="38100" dist="38100" dir="2700000" algn="tl">
                    <a:srgbClr val="000000"/>
                  </a:outerShdw>
                </a:effectLst>
              </a:rPr>
              <a:t>Who </a:t>
            </a:r>
            <a:r>
              <a:rPr lang="en-US" altLang="en-US" u="sng" dirty="0">
                <a:effectLst>
                  <a:outerShdw blurRad="38100" dist="38100" dir="2700000" algn="tl">
                    <a:srgbClr val="000000"/>
                  </a:outerShdw>
                </a:effectLst>
              </a:rPr>
              <a:t>leads you by the way you should go</a:t>
            </a:r>
            <a:r>
              <a:rPr lang="en-US" altLang="en-US" dirty="0">
                <a:effectLst>
                  <a:outerShdw blurRad="38100" dist="38100" dir="2700000" algn="tl">
                    <a:srgbClr val="000000"/>
                  </a:outerShdw>
                </a:effectLst>
              </a:rPr>
              <a:t>.  18 Oh, that you had heeded My commandments! Then your peace would have been like a river, And your righteousness like the waves of the sea</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34589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Since </a:t>
            </a:r>
            <a:r>
              <a:rPr lang="en-US" altLang="en-US" dirty="0">
                <a:effectLst>
                  <a:outerShdw blurRad="38100" dist="38100" dir="2700000" algn="tl">
                    <a:srgbClr val="000000"/>
                  </a:outerShdw>
                </a:effectLst>
              </a:rPr>
              <a:t>God had a complete instruction in how He was to be approached, then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those who </a:t>
            </a:r>
            <a:r>
              <a:rPr lang="en-US" altLang="en-US" i="1" u="sng" dirty="0">
                <a:effectLst>
                  <a:outerShdw blurRad="38100" dist="38100" dir="2700000" algn="tl">
                    <a:srgbClr val="000000"/>
                  </a:outerShdw>
                </a:effectLst>
              </a:rPr>
              <a:t>out of a lack of reverence changed God’s instructions</a:t>
            </a:r>
            <a:r>
              <a:rPr lang="en-US" altLang="en-US" dirty="0">
                <a:effectLst>
                  <a:outerShdw blurRad="38100" dist="38100" dir="2700000" algn="tl">
                    <a:srgbClr val="000000"/>
                  </a:outerShdw>
                </a:effectLst>
              </a:rPr>
              <a:t> received God’s </a:t>
            </a:r>
            <a:r>
              <a:rPr lang="en-US" altLang="en-US" dirty="0" smtClean="0">
                <a:effectLst>
                  <a:outerShdw blurRad="38100" dist="38100" dir="2700000" algn="tl">
                    <a:srgbClr val="000000"/>
                  </a:outerShdw>
                </a:effectLst>
              </a:rPr>
              <a:t>condemnation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Deut 4:2; 1 Chron 15:12-13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88183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4:2</a:t>
            </a:r>
            <a:r>
              <a:rPr lang="en-US" altLang="en-US" dirty="0">
                <a:effectLst>
                  <a:outerShdw blurRad="38100" dist="38100" dir="2700000" algn="tl">
                    <a:srgbClr val="000000"/>
                  </a:outerShdw>
                </a:effectLst>
              </a:rPr>
              <a:t>  - "You shall not </a:t>
            </a:r>
            <a:r>
              <a:rPr lang="en-US" altLang="en-US" u="sng" dirty="0">
                <a:effectLst>
                  <a:outerShdw blurRad="38100" dist="38100" dir="2700000" algn="tl">
                    <a:srgbClr val="000000"/>
                  </a:outerShdw>
                </a:effectLst>
              </a:rPr>
              <a:t>add to the word</a:t>
            </a:r>
            <a:r>
              <a:rPr lang="en-US" altLang="en-US" dirty="0">
                <a:effectLst>
                  <a:outerShdw blurRad="38100" dist="38100" dir="2700000" algn="tl">
                    <a:srgbClr val="000000"/>
                  </a:outerShdw>
                </a:effectLst>
              </a:rPr>
              <a:t> which I command you, nor </a:t>
            </a:r>
            <a:r>
              <a:rPr lang="en-US" altLang="en-US" u="sng" dirty="0">
                <a:effectLst>
                  <a:outerShdw blurRad="38100" dist="38100" dir="2700000" algn="tl">
                    <a:srgbClr val="000000"/>
                  </a:outerShdw>
                </a:effectLst>
              </a:rPr>
              <a:t>take from it</a:t>
            </a:r>
            <a:r>
              <a:rPr lang="en-US" altLang="en-US" dirty="0">
                <a:effectLst>
                  <a:outerShdw blurRad="38100" dist="38100" dir="2700000" algn="tl">
                    <a:srgbClr val="000000"/>
                  </a:outerShdw>
                </a:effectLst>
              </a:rPr>
              <a:t>, that you may keep the commandments of the LORD your God which I command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23330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Chronicles 15:12-14</a:t>
            </a:r>
            <a:r>
              <a:rPr lang="en-US" altLang="en-US" sz="3000" dirty="0">
                <a:effectLst>
                  <a:outerShdw blurRad="38100" dist="38100" dir="2700000" algn="tl">
                    <a:srgbClr val="000000"/>
                  </a:outerShdw>
                </a:effectLst>
              </a:rPr>
              <a:t> - He said to them, "You are the heads of the fathers' houses of the Levites; </a:t>
            </a:r>
            <a:r>
              <a:rPr lang="en-US" altLang="en-US" sz="3000" u="sng" dirty="0">
                <a:effectLst>
                  <a:outerShdw blurRad="38100" dist="38100" dir="2700000" algn="tl">
                    <a:srgbClr val="000000"/>
                  </a:outerShdw>
                </a:effectLst>
              </a:rPr>
              <a:t>sanctify yourselves</a:t>
            </a:r>
            <a:r>
              <a:rPr lang="en-US" altLang="en-US" sz="3000" dirty="0">
                <a:effectLst>
                  <a:outerShdw blurRad="38100" dist="38100" dir="2700000" algn="tl">
                    <a:srgbClr val="000000"/>
                  </a:outerShdw>
                </a:effectLst>
              </a:rPr>
              <a:t>, you and your brethren, that you may bring up the ark of the LORD God of Israel to the place I have prepared for it.  13 "For because </a:t>
            </a:r>
            <a:r>
              <a:rPr lang="en-US" altLang="en-US" sz="3000" u="sng" dirty="0">
                <a:effectLst>
                  <a:outerShdw blurRad="38100" dist="38100" dir="2700000" algn="tl">
                    <a:srgbClr val="000000"/>
                  </a:outerShdw>
                </a:effectLst>
              </a:rPr>
              <a:t>you did not do it the first time</a:t>
            </a:r>
            <a:r>
              <a:rPr lang="en-US" altLang="en-US" sz="3000" dirty="0">
                <a:effectLst>
                  <a:outerShdw blurRad="38100" dist="38100" dir="2700000" algn="tl">
                    <a:srgbClr val="000000"/>
                  </a:outerShdw>
                </a:effectLst>
              </a:rPr>
              <a:t>, the LORD our God broke out against us, because we did not </a:t>
            </a:r>
            <a:r>
              <a:rPr lang="en-US" altLang="en-US" sz="3000" u="sng" dirty="0">
                <a:effectLst>
                  <a:outerShdw blurRad="38100" dist="38100" dir="2700000" algn="tl">
                    <a:srgbClr val="000000"/>
                  </a:outerShdw>
                </a:effectLst>
              </a:rPr>
              <a:t>consult Him about the proper order</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1431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So the priests and the Levites </a:t>
            </a:r>
            <a:r>
              <a:rPr lang="en-US" altLang="en-US" u="sng" dirty="0">
                <a:effectLst>
                  <a:outerShdw blurRad="38100" dist="38100" dir="2700000" algn="tl">
                    <a:srgbClr val="000000"/>
                  </a:outerShdw>
                </a:effectLst>
              </a:rPr>
              <a:t>sanctified themselves </a:t>
            </a:r>
            <a:r>
              <a:rPr lang="en-US" altLang="en-US" dirty="0">
                <a:effectLst>
                  <a:outerShdw blurRad="38100" dist="38100" dir="2700000" algn="tl">
                    <a:srgbClr val="000000"/>
                  </a:outerShdw>
                </a:effectLst>
              </a:rPr>
              <a:t>to bring up the ark of the LORD God of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25478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Moses explained the death of Aaron’s sons to Aaron.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Lev 10:1-3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6503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10:1-3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Nadab and Abihu, the sons of Aaron, each took his censer and put fire in it, put incense on it, and offered </a:t>
            </a:r>
            <a:r>
              <a:rPr lang="en-US" altLang="en-US" u="sng" dirty="0">
                <a:effectLst>
                  <a:outerShdw blurRad="38100" dist="38100" dir="2700000" algn="tl">
                    <a:srgbClr val="000000"/>
                  </a:outerShdw>
                </a:effectLst>
              </a:rPr>
              <a:t>profane fire before the LORD</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He had not commanded them</a:t>
            </a:r>
            <a:r>
              <a:rPr lang="en-US" altLang="en-US" dirty="0">
                <a:effectLst>
                  <a:outerShdw blurRad="38100" dist="38100" dir="2700000" algn="tl">
                    <a:srgbClr val="000000"/>
                  </a:outerShdw>
                </a:effectLst>
              </a:rPr>
              <a:t>.  2 So fire went out from the LORD and devoured them, and they died before the LORD.  </a:t>
            </a:r>
          </a:p>
        </p:txBody>
      </p:sp>
    </p:spTree>
    <p:extLst>
      <p:ext uri="{BB962C8B-B14F-4D97-AF65-F5344CB8AC3E}">
        <p14:creationId xmlns:p14="http://schemas.microsoft.com/office/powerpoint/2010/main" val="38137938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And Moses said to Aaron, "This is what the LORD spoke, saying: 'By those who come near Me </a:t>
            </a:r>
            <a:r>
              <a:rPr lang="en-US" altLang="en-US" u="sng" dirty="0">
                <a:effectLst>
                  <a:outerShdw blurRad="38100" dist="38100" dir="2700000" algn="tl">
                    <a:srgbClr val="000000"/>
                  </a:outerShdw>
                </a:effectLst>
              </a:rPr>
              <a:t>I must be regarded as holy</a:t>
            </a:r>
            <a:r>
              <a:rPr lang="en-US" altLang="en-US" dirty="0">
                <a:effectLst>
                  <a:outerShdw blurRad="38100" dist="38100" dir="2700000" algn="tl">
                    <a:srgbClr val="000000"/>
                  </a:outerShdw>
                </a:effectLst>
              </a:rPr>
              <a:t>; And before all the people I must be glorified.' " So </a:t>
            </a:r>
            <a:r>
              <a:rPr lang="en-US" altLang="en-US" u="sng" dirty="0">
                <a:effectLst>
                  <a:outerShdw blurRad="38100" dist="38100" dir="2700000" algn="tl">
                    <a:srgbClr val="000000"/>
                  </a:outerShdw>
                </a:effectLst>
              </a:rPr>
              <a:t>Aaron held his peace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7589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we approach God today? </a:t>
            </a:r>
            <a:r>
              <a:rPr lang="en-US" altLang="en-US" b="1" dirty="0">
                <a:effectLst>
                  <a:outerShdw blurRad="38100" dist="38100" dir="2700000" algn="tl">
                    <a:srgbClr val="000000"/>
                  </a:outerShdw>
                </a:effectLst>
              </a:rPr>
              <a:t>(Rev 22:18-19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61605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Revelation </a:t>
            </a:r>
            <a:r>
              <a:rPr lang="en-US" altLang="en-US" sz="3000" b="1" u="sng" dirty="0">
                <a:effectLst>
                  <a:outerShdw blurRad="38100" dist="38100" dir="2700000" algn="tl">
                    <a:srgbClr val="000000"/>
                  </a:outerShdw>
                </a:effectLst>
              </a:rPr>
              <a:t>22:18-19</a:t>
            </a:r>
            <a:r>
              <a:rPr lang="en-US" altLang="en-US" sz="3000" dirty="0">
                <a:effectLst>
                  <a:outerShdw blurRad="38100" dist="38100" dir="2700000" algn="tl">
                    <a:srgbClr val="000000"/>
                  </a:outerShdw>
                </a:effectLst>
              </a:rPr>
              <a:t>  - For I testify to everyone who hears the words of the prophecy of this book: If anyone </a:t>
            </a:r>
            <a:r>
              <a:rPr lang="en-US" altLang="en-US" sz="3000" u="sng" dirty="0">
                <a:effectLst>
                  <a:outerShdw blurRad="38100" dist="38100" dir="2700000" algn="tl">
                    <a:srgbClr val="000000"/>
                  </a:outerShdw>
                </a:effectLst>
              </a:rPr>
              <a:t>adds to these things</a:t>
            </a:r>
            <a:r>
              <a:rPr lang="en-US" altLang="en-US" sz="3000" dirty="0">
                <a:effectLst>
                  <a:outerShdw blurRad="38100" dist="38100" dir="2700000" algn="tl">
                    <a:srgbClr val="000000"/>
                  </a:outerShdw>
                </a:effectLst>
              </a:rPr>
              <a:t>, God will add to him the plagues that are written in this book;  19 and if anyone </a:t>
            </a:r>
            <a:r>
              <a:rPr lang="en-US" altLang="en-US" sz="3000" u="sng" dirty="0">
                <a:effectLst>
                  <a:outerShdw blurRad="38100" dist="38100" dir="2700000" algn="tl">
                    <a:srgbClr val="000000"/>
                  </a:outerShdw>
                </a:effectLst>
              </a:rPr>
              <a:t>takes away from the words of the book of this prophecy</a:t>
            </a:r>
            <a:r>
              <a:rPr lang="en-US" altLang="en-US" sz="3000" dirty="0">
                <a:effectLst>
                  <a:outerShdw blurRad="38100" dist="38100" dir="2700000" algn="tl">
                    <a:srgbClr val="000000"/>
                  </a:outerShdw>
                </a:effectLst>
              </a:rPr>
              <a:t>, God shall take away his part from the Book of Life, from the holy city, and from the things which are written in this book</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4122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know Him so that </a:t>
            </a:r>
            <a:r>
              <a:rPr lang="en-US" altLang="en-US" i="1" u="sng" dirty="0">
                <a:effectLst>
                  <a:outerShdw blurRad="38100" dist="38100" dir="2700000" algn="tl">
                    <a:srgbClr val="000000"/>
                  </a:outerShdw>
                </a:effectLst>
              </a:rPr>
              <a:t>we might have fellowship with Him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you might begin a relationship with another. What must you learn?</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know what He is like so that </a:t>
            </a:r>
            <a:r>
              <a:rPr lang="en-US" altLang="en-US" i="1" u="sng" dirty="0">
                <a:effectLst>
                  <a:outerShdw blurRad="38100" dist="38100" dir="2700000" algn="tl">
                    <a:srgbClr val="000000"/>
                  </a:outerShdw>
                </a:effectLst>
              </a:rPr>
              <a:t>we might change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2614128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produces </a:t>
            </a:r>
            <a:r>
              <a:rPr lang="en-US" altLang="en-US" i="1" u="sng" dirty="0">
                <a:effectLst>
                  <a:outerShdw blurRad="38100" dist="38100" dir="2700000" algn="tl">
                    <a:srgbClr val="000000"/>
                  </a:outerShdw>
                </a:effectLst>
              </a:rPr>
              <a:t>a distinctive faith and thus a distinctive people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become concerned about offending others and turn away from the </a:t>
            </a:r>
            <a:r>
              <a:rPr lang="en-US" altLang="en-US" dirty="0" smtClean="0">
                <a:effectLst>
                  <a:outerShdw blurRad="38100" dist="38100" dir="2700000" algn="tl">
                    <a:srgbClr val="000000"/>
                  </a:outerShdw>
                </a:effectLst>
              </a:rPr>
              <a:t>holiness </a:t>
            </a:r>
            <a:r>
              <a:rPr lang="en-US" altLang="en-US" dirty="0">
                <a:effectLst>
                  <a:outerShdw blurRad="38100" dist="38100" dir="2700000" algn="tl">
                    <a:srgbClr val="000000"/>
                  </a:outerShdw>
                </a:effectLst>
              </a:rPr>
              <a:t>of God.</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must be a distinctive preaching that affects our conduct and our thoughts.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(2 Cor </a:t>
            </a:r>
            <a:r>
              <a:rPr lang="en-US" altLang="en-US" b="1" dirty="0" smtClean="0">
                <a:effectLst>
                  <a:outerShdw blurRad="38100" dist="38100" dir="2700000" algn="tl">
                    <a:srgbClr val="000000"/>
                  </a:outerShdw>
                </a:effectLst>
              </a:rPr>
              <a:t>6:17-7:1)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29989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2800" b="1" u="sng" dirty="0">
                <a:effectLst>
                  <a:outerShdw blurRad="38100" dist="38100" dir="2700000" algn="tl">
                    <a:srgbClr val="000000"/>
                  </a:outerShdw>
                </a:effectLst>
              </a:rPr>
              <a:t>2 Corinthians 6:17 - 7:1</a:t>
            </a:r>
            <a:r>
              <a:rPr lang="en-US" altLang="en-US" sz="2800" dirty="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Therefore </a:t>
            </a:r>
            <a:r>
              <a:rPr lang="en-US" altLang="en-US" sz="3000" dirty="0">
                <a:effectLst>
                  <a:outerShdw blurRad="38100" dist="38100" dir="2700000" algn="tl">
                    <a:srgbClr val="000000"/>
                  </a:outerShdw>
                </a:effectLst>
              </a:rPr>
              <a:t>"</a:t>
            </a:r>
            <a:r>
              <a:rPr lang="en-US" altLang="en-US" sz="3000" u="sng" dirty="0">
                <a:effectLst>
                  <a:outerShdw blurRad="38100" dist="38100" dir="2700000" algn="tl">
                    <a:srgbClr val="000000"/>
                  </a:outerShdw>
                </a:effectLst>
              </a:rPr>
              <a:t>Come out from among them And be separate</a:t>
            </a:r>
            <a:r>
              <a:rPr lang="en-US" altLang="en-US" sz="3000" dirty="0">
                <a:effectLst>
                  <a:outerShdw blurRad="38100" dist="38100" dir="2700000" algn="tl">
                    <a:srgbClr val="000000"/>
                  </a:outerShdw>
                </a:effectLst>
              </a:rPr>
              <a:t>, says the Lord. Do not touch what is unclean, And I will receive you."  18 "I will be a Father to you, And you shall be My sons and daughters, Says the LORD Almighty."  </a:t>
            </a:r>
            <a:r>
              <a:rPr lang="en-US" altLang="en-US" sz="3000" dirty="0" smtClean="0">
                <a:effectLst>
                  <a:outerShdw blurRad="38100" dist="38100" dir="2700000" algn="tl">
                    <a:srgbClr val="000000"/>
                  </a:outerShdw>
                </a:effectLst>
              </a:rPr>
              <a:t>7:1 </a:t>
            </a:r>
            <a:r>
              <a:rPr lang="en-US" altLang="en-US" sz="3000" dirty="0">
                <a:effectLst>
                  <a:outerShdw blurRad="38100" dist="38100" dir="2700000" algn="tl">
                    <a:srgbClr val="000000"/>
                  </a:outerShdw>
                </a:effectLst>
              </a:rPr>
              <a:t>Therefore, having these promises, beloved, let us </a:t>
            </a:r>
            <a:r>
              <a:rPr lang="en-US" altLang="en-US" sz="3000" u="sng" dirty="0">
                <a:effectLst>
                  <a:outerShdw blurRad="38100" dist="38100" dir="2700000" algn="tl">
                    <a:srgbClr val="000000"/>
                  </a:outerShdw>
                </a:effectLst>
              </a:rPr>
              <a:t>cleanse ourselves from all filthiness</a:t>
            </a:r>
            <a:r>
              <a:rPr lang="en-US" altLang="en-US" sz="3000" dirty="0">
                <a:effectLst>
                  <a:outerShdw blurRad="38100" dist="38100" dir="2700000" algn="tl">
                    <a:srgbClr val="000000"/>
                  </a:outerShdw>
                </a:effectLst>
              </a:rPr>
              <a:t> of the flesh and spirit, </a:t>
            </a:r>
            <a:r>
              <a:rPr lang="en-US" altLang="en-US" sz="3000" u="sng" dirty="0">
                <a:effectLst>
                  <a:outerShdw blurRad="38100" dist="38100" dir="2700000" algn="tl">
                    <a:srgbClr val="000000"/>
                  </a:outerShdw>
                </a:effectLst>
              </a:rPr>
              <a:t>perfecting holiness in the fear of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1469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may ridicule us but God considers us a treasure. </a:t>
            </a:r>
            <a:r>
              <a:rPr lang="en-US" altLang="en-US" b="1" dirty="0" smtClean="0">
                <a:effectLst>
                  <a:outerShdw blurRad="38100" dist="38100" dir="2700000" algn="tl">
                    <a:srgbClr val="000000"/>
                  </a:outerShdw>
                </a:effectLst>
              </a:rPr>
              <a:t>(1 </a:t>
            </a:r>
            <a:r>
              <a:rPr lang="en-US" altLang="en-US" b="1" dirty="0">
                <a:effectLst>
                  <a:outerShdw blurRad="38100" dist="38100" dir="2700000" algn="tl">
                    <a:srgbClr val="000000"/>
                  </a:outerShdw>
                </a:effectLst>
              </a:rPr>
              <a:t>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04303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are a chosen generation, a royal priesthood, a holy nation, </a:t>
            </a:r>
            <a:r>
              <a:rPr lang="en-US" altLang="en-US" u="sng" dirty="0">
                <a:effectLst>
                  <a:outerShdw blurRad="38100" dist="38100" dir="2700000" algn="tl">
                    <a:srgbClr val="000000"/>
                  </a:outerShdw>
                </a:effectLst>
              </a:rPr>
              <a:t>His own special people</a:t>
            </a:r>
            <a:r>
              <a:rPr lang="en-US" altLang="en-US" dirty="0">
                <a:effectLst>
                  <a:outerShdw blurRad="38100" dist="38100" dir="2700000" algn="tl">
                    <a:srgbClr val="000000"/>
                  </a:outerShdw>
                </a:effectLst>
              </a:rPr>
              <a:t>, that you may </a:t>
            </a:r>
            <a:r>
              <a:rPr lang="en-US" altLang="en-US" u="sng" dirty="0">
                <a:effectLst>
                  <a:outerShdw blurRad="38100" dist="38100" dir="2700000" algn="tl">
                    <a:srgbClr val="000000"/>
                  </a:outerShdw>
                </a:effectLst>
              </a:rPr>
              <a:t>proclaim the praises of Him </a:t>
            </a:r>
            <a:r>
              <a:rPr lang="en-US" altLang="en-US" dirty="0">
                <a:effectLst>
                  <a:outerShdw blurRad="38100" dist="38100" dir="2700000" algn="tl">
                    <a:srgbClr val="000000"/>
                  </a:outerShdw>
                </a:effectLst>
              </a:rPr>
              <a:t>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75718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is done to glorify God and not you!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4:11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34002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4:11</a:t>
            </a:r>
            <a:r>
              <a:rPr lang="en-US" altLang="en-US" dirty="0">
                <a:effectLst>
                  <a:outerShdw blurRad="38100" dist="38100" dir="2700000" algn="tl">
                    <a:srgbClr val="000000"/>
                  </a:outerShdw>
                </a:effectLst>
              </a:rPr>
              <a:t>  - If anyone speaks, let him speak as the oracles of God. If anyone ministers, let him do it as with the ability which God supplies, </a:t>
            </a:r>
            <a:r>
              <a:rPr lang="en-US" altLang="en-US" u="sng" dirty="0">
                <a:effectLst>
                  <a:outerShdw blurRad="38100" dist="38100" dir="2700000" algn="tl">
                    <a:srgbClr val="000000"/>
                  </a:outerShdw>
                </a:effectLst>
              </a:rPr>
              <a:t>that in all things God may be glorified</a:t>
            </a:r>
            <a:r>
              <a:rPr lang="en-US" altLang="en-US" dirty="0">
                <a:effectLst>
                  <a:outerShdw blurRad="38100" dist="38100" dir="2700000" algn="tl">
                    <a:srgbClr val="000000"/>
                  </a:outerShdw>
                </a:effectLst>
              </a:rPr>
              <a:t> through Jesus Christ, to whom belong the glory and the dominion forever and ever.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2798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makes us glory in and be thankful for the goodness and mercy of God.	</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each of us glory in the Lord and in His perfect ways for our good.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47827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let us </a:t>
            </a:r>
            <a:r>
              <a:rPr lang="en-US" altLang="en-US" dirty="0" smtClean="0">
                <a:effectLst>
                  <a:outerShdw blurRad="38100" dist="38100" dir="2700000" algn="tl">
                    <a:srgbClr val="000000"/>
                  </a:outerShdw>
                </a:effectLst>
              </a:rPr>
              <a:t>know </a:t>
            </a:r>
            <a:r>
              <a:rPr lang="en-US" altLang="en-US" dirty="0">
                <a:effectLst>
                  <a:outerShdw blurRad="38100" dist="38100" dir="2700000" algn="tl">
                    <a:srgbClr val="000000"/>
                  </a:outerShdw>
                </a:effectLst>
              </a:rPr>
              <a:t>that </a:t>
            </a:r>
            <a:r>
              <a:rPr lang="en-US" altLang="en-US" i="1" u="sng" dirty="0">
                <a:effectLst>
                  <a:outerShdw blurRad="38100" dist="38100" dir="2700000" algn="tl">
                    <a:srgbClr val="000000"/>
                  </a:outerShdw>
                </a:effectLst>
              </a:rPr>
              <a:t>He cannot change</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Mal 3:6; James 1:17; Heb 13:8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5898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Malachi </a:t>
            </a:r>
            <a:r>
              <a:rPr lang="en-US" altLang="en-US" b="1" u="sng" dirty="0">
                <a:effectLst>
                  <a:outerShdw blurRad="38100" dist="38100" dir="2700000" algn="tl">
                    <a:srgbClr val="000000"/>
                  </a:outerShdw>
                </a:effectLst>
              </a:rPr>
              <a:t>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am the LORD, </a:t>
            </a:r>
            <a:r>
              <a:rPr lang="en-US" altLang="en-US" u="sng" dirty="0">
                <a:effectLst>
                  <a:outerShdw blurRad="38100" dist="38100" dir="2700000" algn="tl">
                    <a:srgbClr val="000000"/>
                  </a:outerShdw>
                </a:effectLst>
              </a:rPr>
              <a:t>I do not change</a:t>
            </a:r>
            <a:r>
              <a:rPr lang="en-US" altLang="en-US" dirty="0">
                <a:effectLst>
                  <a:outerShdw blurRad="38100" dist="38100" dir="2700000" algn="tl">
                    <a:srgbClr val="000000"/>
                  </a:outerShdw>
                </a:effectLst>
              </a:rPr>
              <a:t>; Therefore you are not consumed, O sons of Jacob</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313615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5630</TotalTime>
  <Words>3886</Words>
  <Application>Microsoft Office PowerPoint</Application>
  <PresentationFormat>On-screen Show (4:3)</PresentationFormat>
  <Paragraphs>247</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Default Design</vt:lpstr>
      <vt:lpstr>How Can We Serve a Holy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124</cp:revision>
  <dcterms:created xsi:type="dcterms:W3CDTF">2011-01-22T21:17:58Z</dcterms:created>
  <dcterms:modified xsi:type="dcterms:W3CDTF">2018-03-25T11:36:45Z</dcterms:modified>
</cp:coreProperties>
</file>