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42" y="-12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50792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4" name="the_god_who_hears-title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253311" y="1794933"/>
            <a:ext cx="12383546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000" b="1">
                <a:solidFill>
                  <a:srgbClr val="000000"/>
                </a:solidFill>
                <a:latin typeface="Hoefler Text"/>
                <a:ea typeface="Hoefler Text"/>
                <a:cs typeface="Hoefler Text"/>
                <a:sym typeface="Hoefler Text"/>
              </a:defRPr>
            </a:pPr>
            <a:r>
              <a:t>When We Don’t Understand Why</a:t>
            </a:r>
            <a:br/>
            <a:r>
              <a:rPr sz="5000">
                <a:solidFill>
                  <a:srgbClr val="DF465C"/>
                </a:solidFill>
              </a:rPr>
              <a:t>A Study Of</a:t>
            </a:r>
            <a:r>
              <a:rPr sz="5000"/>
              <a:t> </a:t>
            </a:r>
            <a:r>
              <a:rPr sz="5000">
                <a:solidFill>
                  <a:srgbClr val="DF465C"/>
                </a:solidFill>
              </a:rPr>
              <a:t>Habakkuk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9" name="the_god_who_hears-content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1318386" y="203199"/>
            <a:ext cx="10368027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 b="1" u="sng">
                <a:solidFill>
                  <a:srgbClr val="DF465C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F465C"/>
                </a:solidFill>
              </a:rPr>
              <a:t>The Book Of Habakkuk</a:t>
            </a:r>
          </a:p>
        </p:txBody>
      </p:sp>
      <p:sp>
        <p:nvSpPr>
          <p:cNvPr id="131" name="Shape 131"/>
          <p:cNvSpPr/>
          <p:nvPr/>
        </p:nvSpPr>
        <p:spPr>
          <a:xfrm>
            <a:off x="1812199" y="1769338"/>
            <a:ext cx="9380402" cy="4995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Habakkuk Questions Why </a:t>
            </a:r>
            <a:br/>
            <a:r>
              <a:t>God Won’t Judge Guilty Judah</a:t>
            </a:r>
            <a:br/>
            <a:r>
              <a:rPr sz="4400"/>
              <a:t>1:1-4</a:t>
            </a:r>
          </a:p>
          <a:p>
            <a:pPr>
              <a:lnSpc>
                <a:spcPct val="12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God Replies That Babylon </a:t>
            </a:r>
            <a:br/>
            <a:r>
              <a:t>Is Coming At God’s Design</a:t>
            </a:r>
            <a:br/>
            <a:r>
              <a:rPr sz="4400"/>
              <a:t>1:5-11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5" name="the_god_who_hears-content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1318386" y="203199"/>
            <a:ext cx="10368027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 b="1" u="sng">
                <a:solidFill>
                  <a:srgbClr val="DF465C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F465C"/>
                </a:solidFill>
              </a:rPr>
              <a:t>The Book Of Habakkuk</a:t>
            </a:r>
          </a:p>
        </p:txBody>
      </p:sp>
      <p:sp>
        <p:nvSpPr>
          <p:cNvPr id="137" name="Shape 137"/>
          <p:cNvSpPr/>
          <p:nvPr/>
        </p:nvSpPr>
        <p:spPr>
          <a:xfrm>
            <a:off x="1258434" y="1769338"/>
            <a:ext cx="10487932" cy="4995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Habakkuk Further Questions Why </a:t>
            </a:r>
            <a:br/>
            <a:r>
              <a:t>Evil Babylon Can Conquer Judah</a:t>
            </a:r>
            <a:br/>
            <a:r>
              <a:rPr sz="4400"/>
              <a:t>1:12-2:1</a:t>
            </a:r>
          </a:p>
          <a:p>
            <a:pPr>
              <a:lnSpc>
                <a:spcPct val="12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God Tells Him He Sees </a:t>
            </a:r>
            <a:br/>
            <a:r>
              <a:t>Babylon’s Guiltiness</a:t>
            </a:r>
            <a:br/>
            <a:r>
              <a:rPr sz="4400"/>
              <a:t>2:2-20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1" name="the_god_who_hears-content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Shape 142"/>
          <p:cNvSpPr/>
          <p:nvPr/>
        </p:nvSpPr>
        <p:spPr>
          <a:xfrm>
            <a:off x="1061021" y="203199"/>
            <a:ext cx="1088275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 b="1" u="sng">
                <a:solidFill>
                  <a:srgbClr val="DF465C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F465C"/>
                </a:solidFill>
              </a:rPr>
              <a:t>Lessons From Habakkuk</a:t>
            </a:r>
          </a:p>
        </p:txBody>
      </p:sp>
      <p:sp>
        <p:nvSpPr>
          <p:cNvPr id="143" name="Shape 143"/>
          <p:cNvSpPr/>
          <p:nvPr/>
        </p:nvSpPr>
        <p:spPr>
          <a:xfrm>
            <a:off x="114411" y="2080627"/>
            <a:ext cx="12775978" cy="4203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500"/>
              <a:t>God Sees &amp; Knows All</a:t>
            </a:r>
            <a:r>
              <a:t/>
            </a:r>
            <a:br/>
            <a:r>
              <a:rPr sz="4200"/>
              <a:t>Hab 1:1-2:4,</a:t>
            </a:r>
            <a:r>
              <a:t> </a:t>
            </a:r>
            <a:r>
              <a:rPr sz="4200"/>
              <a:t>Ps 139:1-16</a:t>
            </a:r>
          </a:p>
          <a:p>
            <a:pPr>
              <a:lnSpc>
                <a:spcPct val="15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500"/>
              <a:t>When I Don’t Understand-Turn To God</a:t>
            </a:r>
            <a:r>
              <a:t/>
            </a:r>
            <a:br/>
            <a:r>
              <a:rPr sz="4200"/>
              <a:t>Hab 1:1-4, 12-17, Is 55:8-9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7" name="the_god_who_hears-content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/>
          <p:nvPr/>
        </p:nvSpPr>
        <p:spPr>
          <a:xfrm>
            <a:off x="1061021" y="203199"/>
            <a:ext cx="1088275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 b="1" u="sng">
                <a:solidFill>
                  <a:srgbClr val="DF465C"/>
                </a:solidFill>
                <a:latin typeface="Hoefler Text"/>
                <a:ea typeface="Hoefler Text"/>
                <a:cs typeface="Hoefler Text"/>
                <a:sym typeface="Hoefler Text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DF465C"/>
                </a:solidFill>
              </a:rPr>
              <a:t>Lessons From Habakkuk</a:t>
            </a:r>
          </a:p>
        </p:txBody>
      </p:sp>
      <p:sp>
        <p:nvSpPr>
          <p:cNvPr id="149" name="Shape 149"/>
          <p:cNvSpPr/>
          <p:nvPr/>
        </p:nvSpPr>
        <p:spPr>
          <a:xfrm>
            <a:off x="1083989" y="2156204"/>
            <a:ext cx="10836822" cy="4052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600"/>
              <a:t>I Won’t Always Love God’s Plan</a:t>
            </a:r>
            <a:r>
              <a:t/>
            </a:r>
            <a:br/>
            <a:r>
              <a:rPr sz="4200"/>
              <a:t>Hab 1:12-17, Jonah 1:1-3</a:t>
            </a:r>
          </a:p>
          <a:p>
            <a:pPr>
              <a:lnSpc>
                <a:spcPct val="150000"/>
              </a:lnSpc>
              <a:defRPr sz="5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600"/>
              <a:t>I Will Have To Wait On The Lord</a:t>
            </a:r>
            <a:r>
              <a:t/>
            </a:r>
            <a:br/>
            <a:r>
              <a:rPr sz="4200"/>
              <a:t>Hab 2:1-4, Lam 3:22-27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Custom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Roswell</dc:creator>
  <cp:lastModifiedBy>Roswell</cp:lastModifiedBy>
  <cp:revision>1</cp:revision>
  <dcterms:modified xsi:type="dcterms:W3CDTF">2018-09-27T00:04:49Z</dcterms:modified>
</cp:coreProperties>
</file>