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680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-3175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19250" y="6604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299" y="638919"/>
            <a:ext cx="5325770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`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`</a:t>
            </a:r>
          </a:p>
        </p:txBody>
      </p:sp>
      <p:sp>
        <p:nvSpPr>
          <p:cNvPr id="120" name="Body"/>
          <p:cNvSpPr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Body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4" name="i_surrender_some-title-2-still-4x3.jpg" descr="i_surrender_some-title-2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2 Chronicles 16"/>
          <p:cNvSpPr/>
          <p:nvPr/>
        </p:nvSpPr>
        <p:spPr>
          <a:xfrm>
            <a:off x="3340417" y="8585199"/>
            <a:ext cx="6323966" cy="1168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2 Chronicles 16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fast" advClick="1" p14:dur="750">
        <p:wipe dir="r"/>
      </p:transition>
    </mc:Choice>
    <mc:Fallback>
      <mp:transition xmlns:mp="http://schemas.microsoft.com/office/mac/powerpoint/2008/main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8" name="Body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9" name="i_surrender_some-content-3-still-4x3.jpg" descr="i_surrender_some-content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Asa: A “Good” Man Who  Did Not Always Trust The Lord"/>
          <p:cNvSpPr/>
          <p:nvPr/>
        </p:nvSpPr>
        <p:spPr>
          <a:xfrm>
            <a:off x="1814385" y="254000"/>
            <a:ext cx="9376030" cy="175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400" u="sng"/>
            </a:pPr>
            <a:r>
              <a:t>Asa: A “Good” Man Who </a:t>
            </a:r>
            <a:br/>
            <a:r>
              <a:t>Did Not Always Trust The Lord</a:t>
            </a:r>
          </a:p>
        </p:txBody>
      </p:sp>
      <p:sp>
        <p:nvSpPr>
          <p:cNvPr id="131" name="Asa Did “Good” Things As King I Kings 15:9-14…"/>
          <p:cNvSpPr/>
          <p:nvPr/>
        </p:nvSpPr>
        <p:spPr>
          <a:xfrm>
            <a:off x="185083" y="2190749"/>
            <a:ext cx="12634634" cy="537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000"/>
            </a:pPr>
            <a:r>
              <a:rPr sz="5300" dirty="0"/>
              <a:t>Asa Did “Good” Things As King</a:t>
            </a:r>
            <a:r>
              <a:rPr dirty="0"/>
              <a:t/>
            </a:r>
            <a:br>
              <a:rPr dirty="0"/>
            </a:br>
            <a:r>
              <a:rPr sz="4400" dirty="0"/>
              <a:t>I Kings 15:9-14</a:t>
            </a:r>
          </a:p>
          <a:p>
            <a:pPr>
              <a:defRPr sz="5000"/>
            </a:pPr>
            <a:r>
              <a:rPr sz="5300" dirty="0"/>
              <a:t>He Did Not Rely On God In Time Of War</a:t>
            </a:r>
            <a:r>
              <a:rPr dirty="0"/>
              <a:t/>
            </a:r>
            <a:br>
              <a:rPr dirty="0"/>
            </a:br>
            <a:r>
              <a:rPr sz="4400" dirty="0"/>
              <a:t>II Chronicles 16:7-10</a:t>
            </a:r>
          </a:p>
          <a:p>
            <a:pPr>
              <a:defRPr sz="5000"/>
            </a:pPr>
            <a:r>
              <a:rPr sz="5300" dirty="0"/>
              <a:t>Asa Did Not Seek The </a:t>
            </a:r>
            <a:r>
              <a:rPr sz="5300"/>
              <a:t>Lord</a:t>
            </a:r>
            <a:r>
              <a:rPr sz="5300" smtClean="0"/>
              <a:t> </a:t>
            </a:r>
            <a:r>
              <a:rPr lang="en-US" sz="5300" smtClean="0"/>
              <a:t/>
            </a:r>
            <a:br>
              <a:rPr lang="en-US" sz="5300" smtClean="0"/>
            </a:br>
            <a:r>
              <a:rPr sz="5300" smtClean="0"/>
              <a:t>When </a:t>
            </a:r>
            <a:r>
              <a:rPr sz="5300" dirty="0"/>
              <a:t>Facing Physical Disease</a:t>
            </a:r>
            <a:r>
              <a:rPr dirty="0"/>
              <a:t/>
            </a:r>
            <a:br>
              <a:rPr dirty="0"/>
            </a:br>
            <a:r>
              <a:rPr sz="4400" dirty="0"/>
              <a:t>II Chronicles 16:11-14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fast" advClick="1" p14:dur="750">
        <p:wipe dir="r"/>
      </p:transition>
    </mc:Choice>
    <mc:Fallback>
      <mp:transition xmlns:mp="http://schemas.microsoft.com/office/mac/powerpoint/2008/main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itl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Body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5" name="i_surrender_some-content-3-still-4x3.jpg" descr="i_surrender_some-content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Why Is It So Difficult  To Fully Trust The Lord?"/>
          <p:cNvSpPr/>
          <p:nvPr/>
        </p:nvSpPr>
        <p:spPr>
          <a:xfrm>
            <a:off x="2642603" y="283633"/>
            <a:ext cx="771959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5700" u="sng"/>
            </a:pPr>
            <a:r>
              <a:t>Why Is It So Difficult </a:t>
            </a:r>
            <a:br/>
            <a:r>
              <a:t>To Fully Trust The Lord?</a:t>
            </a:r>
          </a:p>
        </p:txBody>
      </p:sp>
      <p:sp>
        <p:nvSpPr>
          <p:cNvPr id="137" name="We Don’t Like To Give Up Control Genesis 12:1-3, Hebrews 11:8-16…"/>
          <p:cNvSpPr/>
          <p:nvPr/>
        </p:nvSpPr>
        <p:spPr>
          <a:xfrm>
            <a:off x="1207186" y="2357119"/>
            <a:ext cx="10590429" cy="50393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5000"/>
            </a:pPr>
            <a:r>
              <a:rPr sz="5300"/>
              <a:t>We Don’t Like To Give Up Control</a:t>
            </a:r>
            <a:r>
              <a:t/>
            </a:r>
            <a:br/>
            <a:r>
              <a:rPr sz="4000"/>
              <a:t>Genesis 12:1-3, Hebrews 11:8-16</a:t>
            </a:r>
          </a:p>
          <a:p>
            <a:pPr>
              <a:lnSpc>
                <a:spcPct val="120000"/>
              </a:lnSpc>
              <a:defRPr sz="5000"/>
            </a:pPr>
            <a:r>
              <a:t>Times Of Difficulty Shake Our Faith</a:t>
            </a:r>
            <a:br/>
            <a:r>
              <a:rPr sz="4000"/>
              <a:t>Matthew 6:25-34, Proverbs 10:3</a:t>
            </a:r>
          </a:p>
          <a:p>
            <a:pPr>
              <a:lnSpc>
                <a:spcPct val="120000"/>
              </a:lnSpc>
              <a:defRPr sz="5000"/>
            </a:pPr>
            <a:r>
              <a:rPr sz="5300"/>
              <a:t>We Think We Know What We Need</a:t>
            </a:r>
            <a:r>
              <a:t/>
            </a:r>
            <a:br/>
            <a:r>
              <a:rPr sz="4000"/>
              <a:t>I Samuel 8:1-9, 19-22, Is 55:8-9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fast" advClick="1" p14:dur="750">
        <p:wipe dir="r"/>
      </p:transition>
    </mc:Choice>
    <mc:Fallback>
      <mp:transition xmlns:mp="http://schemas.microsoft.com/office/mac/powerpoint/2008/main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Body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41" name="i_surrender_some-content-3-still-4x3.jpg" descr="i_surrender_some-content-3-still-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Practical Steps To Trust More In The Lord"/>
          <p:cNvSpPr/>
          <p:nvPr/>
        </p:nvSpPr>
        <p:spPr>
          <a:xfrm>
            <a:off x="66623" y="565149"/>
            <a:ext cx="12871553" cy="92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400" u="sng"/>
            </a:lvl1pPr>
          </a:lstStyle>
          <a:p>
            <a:r>
              <a:t>Practical Steps To Trust More In The Lord </a:t>
            </a:r>
          </a:p>
        </p:txBody>
      </p:sp>
      <p:sp>
        <p:nvSpPr>
          <p:cNvPr id="143" name="Take Perspective Of This Moment In Life Genesis 37:23-28, 39:16-20, Heb 11:13-16…"/>
          <p:cNvSpPr/>
          <p:nvPr/>
        </p:nvSpPr>
        <p:spPr>
          <a:xfrm>
            <a:off x="104139" y="2045546"/>
            <a:ext cx="12796521" cy="491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5000"/>
            </a:pPr>
            <a:r>
              <a:t>Take Perspective Of This Moment In Life</a:t>
            </a:r>
            <a:br/>
            <a:r>
              <a:rPr sz="4000"/>
              <a:t>Genesis 37:23-28, 39:16-20, Heb 11:13-16</a:t>
            </a:r>
          </a:p>
          <a:p>
            <a:pPr>
              <a:lnSpc>
                <a:spcPct val="120000"/>
              </a:lnSpc>
              <a:defRPr sz="5000"/>
            </a:pPr>
            <a:r>
              <a:t>Trust That God Alone Brings Victory &amp; Peace</a:t>
            </a:r>
            <a:br/>
            <a:r>
              <a:rPr sz="4000"/>
              <a:t>II Chronicles 16:7-10, Isaiah 25:1, Phil 4:4-13</a:t>
            </a:r>
          </a:p>
          <a:p>
            <a:pPr>
              <a:lnSpc>
                <a:spcPct val="120000"/>
              </a:lnSpc>
              <a:defRPr sz="5000"/>
            </a:pPr>
            <a:r>
              <a:t>Take Perspective Of Eternal Life</a:t>
            </a:r>
            <a:br/>
            <a:r>
              <a:rPr sz="4000"/>
              <a:t>Mark 9:43-48, Hebrews 11:32-40</a:t>
            </a:r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fast" advClick="1" p14:dur="750">
        <p:wipe dir="r"/>
      </p:transition>
    </mc:Choice>
    <mc:Fallback>
      <mp:transition xmlns:mp="http://schemas.microsoft.com/office/mac/powerpoint/2008/main"/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1000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6" name="Body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fast" advClick="1" p14:dur="750">
        <p:wipe dir="r"/>
      </p:transition>
    </mc:Choice>
    <mc:Fallback>
      <mp:transition xmlns:mp="http://schemas.microsoft.com/office/mac/powerpoint/2008/main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Macintosh PowerPoint</Application>
  <PresentationFormat>Custom</PresentationFormat>
  <Paragraphs>14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`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`</dc:title>
  <cp:lastModifiedBy>Greg Kline</cp:lastModifiedBy>
  <cp:revision>1</cp:revision>
  <dcterms:created xsi:type="dcterms:W3CDTF">2018-09-22T16:41:09Z</dcterms:created>
  <dcterms:modified xsi:type="dcterms:W3CDTF">2018-09-22T16:42:55Z</dcterms:modified>
</cp:coreProperties>
</file>