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Tw Cen MT" panose="020B0602020104020603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D4E0-87D1-4F06-93D8-516DFA23DAF8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2FC9-D81C-4AD1-8CF2-0757989AC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D4E0-87D1-4F06-93D8-516DFA23DAF8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2FC9-D81C-4AD1-8CF2-0757989AC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84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D4E0-87D1-4F06-93D8-516DFA23DAF8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2FC9-D81C-4AD1-8CF2-0757989AC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D4E0-87D1-4F06-93D8-516DFA23DAF8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2FC9-D81C-4AD1-8CF2-0757989AC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D4E0-87D1-4F06-93D8-516DFA23DAF8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2FC9-D81C-4AD1-8CF2-0757989AC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1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D4E0-87D1-4F06-93D8-516DFA23DAF8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2FC9-D81C-4AD1-8CF2-0757989AC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8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D4E0-87D1-4F06-93D8-516DFA23DAF8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2FC9-D81C-4AD1-8CF2-0757989AC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4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D4E0-87D1-4F06-93D8-516DFA23DAF8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2FC9-D81C-4AD1-8CF2-0757989AC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D4E0-87D1-4F06-93D8-516DFA23DAF8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2FC9-D81C-4AD1-8CF2-0757989AC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5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D4E0-87D1-4F06-93D8-516DFA23DAF8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2FC9-D81C-4AD1-8CF2-0757989AC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55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D4E0-87D1-4F06-93D8-516DFA23DAF8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2FC9-D81C-4AD1-8CF2-0757989AC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5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2D4E0-87D1-4F06-93D8-516DFA23DAF8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D2FC9-D81C-4AD1-8CF2-0757989AC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phone, cellphone, talking&#10;&#10;Description automatically generated">
            <a:extLst>
              <a:ext uri="{FF2B5EF4-FFF2-40B4-BE49-F238E27FC236}">
                <a16:creationId xmlns:a16="http://schemas.microsoft.com/office/drawing/2014/main" id="{42D5EDE7-E452-4B8F-A80B-1A886B8CBC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F73190-BB67-47CA-B664-D1DA2738C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2846144"/>
            <a:ext cx="8162925" cy="2720079"/>
          </a:xfrm>
          <a:prstGeom prst="rect">
            <a:avLst/>
          </a:prstGeom>
          <a:solidFill>
            <a:schemeClr val="tx1">
              <a:lumMod val="85000"/>
              <a:lumOff val="1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2B8B2C-8D79-4D67-B1F1-AAD4BED1A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078" y="2975351"/>
            <a:ext cx="7374437" cy="1716712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  <a:latin typeface="Tw Cen MT" panose="020B0602020104020603" pitchFamily="34" charset="0"/>
              </a:rPr>
              <a:t>When Obedience Hurts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96BE2F-92DD-4468-8435-1A553907A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078" y="4719495"/>
            <a:ext cx="7374437" cy="762695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bg2"/>
                </a:solidFill>
                <a:latin typeface="Tw Cen MT" panose="020B0602020104020603" pitchFamily="34" charset="0"/>
              </a:rPr>
              <a:t>Lessons from the Returned Captives</a:t>
            </a:r>
          </a:p>
        </p:txBody>
      </p:sp>
    </p:spTree>
    <p:extLst>
      <p:ext uri="{BB962C8B-B14F-4D97-AF65-F5344CB8AC3E}">
        <p14:creationId xmlns:p14="http://schemas.microsoft.com/office/powerpoint/2010/main" val="3838336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phone, cellphone, talking&#10;&#10;Description automatically generated">
            <a:extLst>
              <a:ext uri="{FF2B5EF4-FFF2-40B4-BE49-F238E27FC236}">
                <a16:creationId xmlns:a16="http://schemas.microsoft.com/office/drawing/2014/main" id="{801A9370-D875-4BD1-88AB-78512CF678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507A9D-8FF9-45A1-B26B-6F21BC0DF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1357"/>
            <a:ext cx="7886700" cy="1062842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w Cen MT" panose="020B0602020104020603" pitchFamily="34" charset="0"/>
              </a:rPr>
              <a:t>What Was the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0903F-60A8-43B5-BEEE-76DCEBC9F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79" y="1762995"/>
            <a:ext cx="8166971" cy="435133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w Cen MT" panose="020B0602020104020603" pitchFamily="34" charset="0"/>
              </a:rPr>
              <a:t>While God had forbidden marrying outside of the Tribes, the issue was one of religion.</a:t>
            </a:r>
            <a:br>
              <a:rPr lang="en-US" sz="4000" b="1" dirty="0">
                <a:solidFill>
                  <a:srgbClr val="FFFFFF"/>
                </a:solidFill>
                <a:latin typeface="Tw Cen MT" panose="020B0602020104020603" pitchFamily="34" charset="0"/>
              </a:rPr>
            </a:br>
            <a:endParaRPr lang="en-US" sz="4000" b="1" dirty="0">
              <a:solidFill>
                <a:srgbClr val="FFFFFF"/>
              </a:solidFill>
              <a:latin typeface="Tw Cen MT" panose="020B0602020104020603" pitchFamily="34" charset="0"/>
            </a:endParaRPr>
          </a:p>
          <a:p>
            <a:r>
              <a:rPr lang="en-US" sz="4000" b="1" dirty="0">
                <a:solidFill>
                  <a:srgbClr val="FFFFFF"/>
                </a:solidFill>
                <a:latin typeface="Tw Cen MT" panose="020B0602020104020603" pitchFamily="34" charset="0"/>
              </a:rPr>
              <a:t>This was rightly seen by Ezra as a rejection of the mercy God had shown the remnant. </a:t>
            </a:r>
          </a:p>
        </p:txBody>
      </p:sp>
    </p:spTree>
    <p:extLst>
      <p:ext uri="{BB962C8B-B14F-4D97-AF65-F5344CB8AC3E}">
        <p14:creationId xmlns:p14="http://schemas.microsoft.com/office/powerpoint/2010/main" val="3518852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phone, cellphone, talking&#10;&#10;Description automatically generated">
            <a:extLst>
              <a:ext uri="{FF2B5EF4-FFF2-40B4-BE49-F238E27FC236}">
                <a16:creationId xmlns:a16="http://schemas.microsoft.com/office/drawing/2014/main" id="{801A9370-D875-4BD1-88AB-78512CF678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507A9D-8FF9-45A1-B26B-6F21BC0DF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1357"/>
            <a:ext cx="7886700" cy="1062842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w Cen MT" panose="020B0602020104020603" pitchFamily="34" charset="0"/>
              </a:rPr>
              <a:t>How Was it Solved?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0903F-60A8-43B5-BEEE-76DCEBC9F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79" y="1762995"/>
            <a:ext cx="8166971" cy="435133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w Cen MT" panose="020B0602020104020603" pitchFamily="34" charset="0"/>
              </a:rPr>
              <a:t>Ezra’s open plea for God’s mercy created a sense of urgency.</a:t>
            </a:r>
            <a:br>
              <a:rPr lang="en-US" sz="4000" b="1" dirty="0">
                <a:solidFill>
                  <a:srgbClr val="FFFFFF"/>
                </a:solidFill>
                <a:latin typeface="Tw Cen MT" panose="020B0602020104020603" pitchFamily="34" charset="0"/>
              </a:rPr>
            </a:br>
            <a:endParaRPr lang="en-US" sz="4000" b="1" dirty="0">
              <a:solidFill>
                <a:srgbClr val="FFFFFF"/>
              </a:solidFill>
              <a:latin typeface="Tw Cen MT" panose="020B0602020104020603" pitchFamily="34" charset="0"/>
            </a:endParaRPr>
          </a:p>
          <a:p>
            <a:r>
              <a:rPr lang="en-US" sz="4000" b="1" dirty="0">
                <a:solidFill>
                  <a:srgbClr val="FFFFFF"/>
                </a:solidFill>
                <a:latin typeface="Tw Cen MT" panose="020B0602020104020603" pitchFamily="34" charset="0"/>
              </a:rPr>
              <a:t>The people steeled themselves to make difficult choices and see them through to the end. </a:t>
            </a:r>
          </a:p>
        </p:txBody>
      </p:sp>
    </p:spTree>
    <p:extLst>
      <p:ext uri="{BB962C8B-B14F-4D97-AF65-F5344CB8AC3E}">
        <p14:creationId xmlns:p14="http://schemas.microsoft.com/office/powerpoint/2010/main" val="29745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phone, cellphone, talking&#10;&#10;Description automatically generated">
            <a:extLst>
              <a:ext uri="{FF2B5EF4-FFF2-40B4-BE49-F238E27FC236}">
                <a16:creationId xmlns:a16="http://schemas.microsoft.com/office/drawing/2014/main" id="{801A9370-D875-4BD1-88AB-78512CF678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507A9D-8FF9-45A1-B26B-6F21BC0DF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1357"/>
            <a:ext cx="7886700" cy="1062842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w Cen MT" panose="020B0602020104020603" pitchFamily="34" charset="0"/>
              </a:rPr>
              <a:t>What Can We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0903F-60A8-43B5-BEEE-76DCEBC9F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08" y="1762995"/>
            <a:ext cx="8906005" cy="435133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w Cen MT" panose="020B0602020104020603" pitchFamily="34" charset="0"/>
              </a:rPr>
              <a:t>Time is not the cure for sin.</a:t>
            </a:r>
            <a:br>
              <a:rPr lang="en-US" sz="4000" b="1" dirty="0">
                <a:solidFill>
                  <a:srgbClr val="FFFFFF"/>
                </a:solidFill>
                <a:latin typeface="Tw Cen MT" panose="020B0602020104020603" pitchFamily="34" charset="0"/>
              </a:rPr>
            </a:br>
            <a:endParaRPr lang="en-US" sz="4000" b="1" dirty="0">
              <a:solidFill>
                <a:srgbClr val="FFFFFF"/>
              </a:solidFill>
              <a:latin typeface="Tw Cen MT" panose="020B0602020104020603" pitchFamily="34" charset="0"/>
            </a:endParaRPr>
          </a:p>
          <a:p>
            <a:r>
              <a:rPr lang="en-US" sz="4000" b="1" dirty="0">
                <a:solidFill>
                  <a:srgbClr val="FFFFFF"/>
                </a:solidFill>
                <a:latin typeface="Tw Cen MT" panose="020B0602020104020603" pitchFamily="34" charset="0"/>
              </a:rPr>
              <a:t>Not everyone is on board with the cure.</a:t>
            </a:r>
            <a:br>
              <a:rPr lang="en-US" sz="4000" b="1" dirty="0">
                <a:solidFill>
                  <a:srgbClr val="FFFFFF"/>
                </a:solidFill>
                <a:latin typeface="Tw Cen MT" panose="020B0602020104020603" pitchFamily="34" charset="0"/>
              </a:rPr>
            </a:br>
            <a:endParaRPr lang="en-US" sz="4000" b="1" dirty="0">
              <a:solidFill>
                <a:srgbClr val="FFFFFF"/>
              </a:solidFill>
              <a:latin typeface="Tw Cen MT" panose="020B0602020104020603" pitchFamily="34" charset="0"/>
            </a:endParaRPr>
          </a:p>
          <a:p>
            <a:r>
              <a:rPr lang="en-US" sz="4000" b="1" dirty="0">
                <a:solidFill>
                  <a:srgbClr val="FFFFFF"/>
                </a:solidFill>
                <a:latin typeface="Tw Cen MT" panose="020B0602020104020603" pitchFamily="34" charset="0"/>
              </a:rPr>
              <a:t>Sometimes the cure is going to hurt. </a:t>
            </a:r>
          </a:p>
        </p:txBody>
      </p:sp>
    </p:spTree>
    <p:extLst>
      <p:ext uri="{BB962C8B-B14F-4D97-AF65-F5344CB8AC3E}">
        <p14:creationId xmlns:p14="http://schemas.microsoft.com/office/powerpoint/2010/main" val="2055956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60</Words>
  <Application>Microsoft Office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Tw Cen MT</vt:lpstr>
      <vt:lpstr>Office Theme</vt:lpstr>
      <vt:lpstr>When Obedience Hurts</vt:lpstr>
      <vt:lpstr>What Was the Problem?</vt:lpstr>
      <vt:lpstr>How Was it Solved?</vt:lpstr>
      <vt:lpstr>What Can We Learn?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Obedience Hurts</dc:title>
  <dc:creator>Seth Mauldin</dc:creator>
  <cp:lastModifiedBy>Seth Mauldin</cp:lastModifiedBy>
  <cp:revision>2</cp:revision>
  <dcterms:created xsi:type="dcterms:W3CDTF">2018-12-09T12:18:16Z</dcterms:created>
  <dcterms:modified xsi:type="dcterms:W3CDTF">2018-12-09T12:24:31Z</dcterms:modified>
</cp:coreProperties>
</file>