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Eras Demi ITC" panose="020B0805030504020804" pitchFamily="3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67F1-0E01-4AEC-B74C-6D52EBE0168C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D3A97-750F-4214-A686-C674C1144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C7B1-28EF-42EE-952A-F43C1A8A425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C1AE-EC86-470F-8763-99D380B3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jgtLz8pPzfAhVLw1kKHdTZAXAQjRx6BAgBEAU&amp;url=https%3A%2F%2Fwww.scoopnest.com%2Fuser%2FEater%2F532323787589427200-nostalgia-time-watch-mcdonald-s-hilariously-wholesome-you-deserve-a-break-today-commercials&amp;psig=AOvVaw19AkZN0wxuO9O8IcAzNLYQ&amp;ust=15480712176429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3B5418-AB0A-4C11-A59D-159CDAE0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3946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8C14A-F81E-4A42-AB59-AE46CFBC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73687"/>
            <a:ext cx="6858000" cy="2310624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Eras Demi ITC" panose="020B0805030504020804" pitchFamily="34" charset="0"/>
              </a:rPr>
              <a:t>Getting What </a:t>
            </a:r>
            <a:br>
              <a:rPr lang="en-US" sz="8000" b="1" dirty="0">
                <a:solidFill>
                  <a:srgbClr val="FFFFFF"/>
                </a:solidFill>
                <a:latin typeface="Eras Demi ITC" panose="020B0805030504020804" pitchFamily="34" charset="0"/>
              </a:rPr>
            </a:br>
            <a:r>
              <a:rPr lang="en-US" sz="8000" b="1" dirty="0">
                <a:solidFill>
                  <a:srgbClr val="FFFFFF"/>
                </a:solidFill>
                <a:latin typeface="Eras Demi ITC" panose="020B0805030504020804" pitchFamily="34" charset="0"/>
              </a:rPr>
              <a:t>We Deserve</a:t>
            </a:r>
          </a:p>
        </p:txBody>
      </p:sp>
    </p:spTree>
    <p:extLst>
      <p:ext uri="{BB962C8B-B14F-4D97-AF65-F5344CB8AC3E}">
        <p14:creationId xmlns:p14="http://schemas.microsoft.com/office/powerpoint/2010/main" val="144167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you deserve a break today">
            <a:hlinkClick r:id="rId2"/>
            <a:extLst>
              <a:ext uri="{FF2B5EF4-FFF2-40B4-BE49-F238E27FC236}">
                <a16:creationId xmlns:a16="http://schemas.microsoft.com/office/drawing/2014/main" id="{6C114171-EB2B-4692-A897-FCF117525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r="16859"/>
          <a:stretch/>
        </p:blipFill>
        <p:spPr bwMode="auto">
          <a:xfrm>
            <a:off x="4216674" y="10"/>
            <a:ext cx="4927327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7FD5E4-5137-4C64-97C3-B719B3DA1D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23751" b="2"/>
          <a:stretch/>
        </p:blipFill>
        <p:spPr>
          <a:xfrm>
            <a:off x="3136508" y="3887894"/>
            <a:ext cx="6007493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120340D-AE72-47E1-AF1B-0DFD590E08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 r="11490" b="-2"/>
          <a:stretch/>
        </p:blipFill>
        <p:spPr>
          <a:xfrm>
            <a:off x="20" y="10"/>
            <a:ext cx="5627313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246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3B5418-AB0A-4C11-A59D-159CDAE0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3946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8C14A-F81E-4A42-AB59-AE46CFBC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2" y="133004"/>
            <a:ext cx="8940339" cy="64407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Eras Demi ITC" panose="020B0805030504020804" pitchFamily="34" charset="0"/>
              </a:rPr>
              <a:t>Those Who Knew What They </a:t>
            </a:r>
            <a:r>
              <a:rPr lang="en-US" sz="4000" b="1" i="1" u="sng" dirty="0">
                <a:solidFill>
                  <a:srgbClr val="FFFFFF"/>
                </a:solidFill>
                <a:latin typeface="Eras Demi ITC" panose="020B0805030504020804" pitchFamily="34" charset="0"/>
              </a:rPr>
              <a:t>Deserved</a:t>
            </a:r>
            <a:r>
              <a:rPr lang="en-US" sz="4000" b="1" i="1" dirty="0">
                <a:solidFill>
                  <a:srgbClr val="FFFFFF"/>
                </a:solidFill>
                <a:latin typeface="Eras Demi ITC" panose="020B0805030504020804" pitchFamily="34" charset="0"/>
              </a:rPr>
              <a:t>:</a:t>
            </a:r>
            <a:endParaRPr lang="en-US" sz="4000" b="1" dirty="0">
              <a:solidFill>
                <a:srgbClr val="FFFFFF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E3359-152A-4AA3-8311-1D47287FE40F}"/>
              </a:ext>
            </a:extLst>
          </p:cNvPr>
          <p:cNvSpPr txBox="1">
            <a:spLocks/>
          </p:cNvSpPr>
          <p:nvPr/>
        </p:nvSpPr>
        <p:spPr>
          <a:xfrm>
            <a:off x="87281" y="1399309"/>
            <a:ext cx="8940339" cy="5159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FFF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22851-34B5-4D08-8F73-CD0EAAC28408}"/>
              </a:ext>
            </a:extLst>
          </p:cNvPr>
          <p:cNvSpPr txBox="1"/>
          <p:nvPr/>
        </p:nvSpPr>
        <p:spPr>
          <a:xfrm>
            <a:off x="216131" y="1100052"/>
            <a:ext cx="8711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Eve was convinced that she </a:t>
            </a:r>
            <a:r>
              <a:rPr lang="en-US" sz="2800" b="1" u="sng" dirty="0">
                <a:latin typeface="Eras Demi ITC" panose="020B0805030504020804" pitchFamily="34" charset="0"/>
              </a:rPr>
              <a:t>deserved</a:t>
            </a:r>
            <a:r>
              <a:rPr lang="en-US" sz="2800" b="1" dirty="0">
                <a:latin typeface="Eras Demi ITC" panose="020B0805030504020804" pitchFamily="34" charset="0"/>
              </a:rPr>
              <a:t> the knowledge God was withholding from her…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Balaam knew that he </a:t>
            </a:r>
            <a:r>
              <a:rPr lang="en-US" sz="2800" b="1" u="sng" dirty="0">
                <a:latin typeface="Eras Demi ITC" panose="020B0805030504020804" pitchFamily="34" charset="0"/>
              </a:rPr>
              <a:t>deserved</a:t>
            </a:r>
            <a:r>
              <a:rPr lang="en-US" sz="2800" b="1" dirty="0">
                <a:latin typeface="Eras Demi ITC" panose="020B0805030504020804" pitchFamily="34" charset="0"/>
              </a:rPr>
              <a:t> the riches that were being offered him…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Ahab was enraged that he could not have the vineyard he </a:t>
            </a:r>
            <a:r>
              <a:rPr lang="en-US" sz="2800" b="1" u="sng" dirty="0">
                <a:latin typeface="Eras Demi ITC" panose="020B0805030504020804" pitchFamily="34" charset="0"/>
              </a:rPr>
              <a:t>deserved</a:t>
            </a:r>
            <a:r>
              <a:rPr lang="en-US" sz="2800" b="1" dirty="0">
                <a:latin typeface="Eras Demi ITC" panose="020B0805030504020804" pitchFamily="34" charset="0"/>
              </a:rPr>
              <a:t>…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Gehazi couldn’t stand the thought of not receiving their </a:t>
            </a:r>
            <a:r>
              <a:rPr lang="en-US" sz="2800" b="1" u="sng" dirty="0">
                <a:latin typeface="Eras Demi ITC" panose="020B0805030504020804" pitchFamily="34" charset="0"/>
              </a:rPr>
              <a:t>deserved</a:t>
            </a:r>
            <a:r>
              <a:rPr lang="en-US" sz="2800" b="1" dirty="0">
                <a:latin typeface="Eras Demi ITC" panose="020B0805030504020804" pitchFamily="34" charset="0"/>
              </a:rPr>
              <a:t> pay from this pagan foreigner…</a:t>
            </a:r>
          </a:p>
        </p:txBody>
      </p:sp>
    </p:spTree>
    <p:extLst>
      <p:ext uri="{BB962C8B-B14F-4D97-AF65-F5344CB8AC3E}">
        <p14:creationId xmlns:p14="http://schemas.microsoft.com/office/powerpoint/2010/main" val="1712682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3B5418-AB0A-4C11-A59D-159CDAE0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3946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8C14A-F81E-4A42-AB59-AE46CFBC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2" y="133004"/>
            <a:ext cx="8940339" cy="6440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Eras Demi ITC" panose="020B0805030504020804" pitchFamily="34" charset="0"/>
              </a:rPr>
              <a:t>How Entitlement Ruins Everything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E3359-152A-4AA3-8311-1D47287FE40F}"/>
              </a:ext>
            </a:extLst>
          </p:cNvPr>
          <p:cNvSpPr txBox="1">
            <a:spLocks/>
          </p:cNvSpPr>
          <p:nvPr/>
        </p:nvSpPr>
        <p:spPr>
          <a:xfrm>
            <a:off x="87281" y="1399309"/>
            <a:ext cx="8940339" cy="5159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FFF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22851-34B5-4D08-8F73-CD0EAAC28408}"/>
              </a:ext>
            </a:extLst>
          </p:cNvPr>
          <p:cNvSpPr txBox="1"/>
          <p:nvPr/>
        </p:nvSpPr>
        <p:spPr>
          <a:xfrm>
            <a:off x="216131" y="1659284"/>
            <a:ext cx="87117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Even the good I do is wasted when I think that I deserve to be recognized and honored…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What God has given me to enjoy seems like nothing when I think I deserve more…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Those I should be encouraging become a source of embitterment when they take my time…</a:t>
            </a:r>
          </a:p>
        </p:txBody>
      </p:sp>
    </p:spTree>
    <p:extLst>
      <p:ext uri="{BB962C8B-B14F-4D97-AF65-F5344CB8AC3E}">
        <p14:creationId xmlns:p14="http://schemas.microsoft.com/office/powerpoint/2010/main" val="372456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3B5418-AB0A-4C11-A59D-159CDAE0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3946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8C14A-F81E-4A42-AB59-AE46CFBC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2" y="133004"/>
            <a:ext cx="8940339" cy="6440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Eras Demi ITC" panose="020B0805030504020804" pitchFamily="34" charset="0"/>
              </a:rPr>
              <a:t>What </a:t>
            </a:r>
            <a:r>
              <a:rPr lang="en-US" sz="4000" b="1" i="1" u="sng" dirty="0">
                <a:solidFill>
                  <a:srgbClr val="FFFFFF"/>
                </a:solidFill>
                <a:latin typeface="Eras Demi ITC" panose="020B0805030504020804" pitchFamily="34" charset="0"/>
              </a:rPr>
              <a:t>DO</a:t>
            </a:r>
            <a:r>
              <a:rPr lang="en-US" sz="4000" b="1" dirty="0">
                <a:solidFill>
                  <a:srgbClr val="FFFFFF"/>
                </a:solidFill>
                <a:latin typeface="Eras Demi ITC" panose="020B0805030504020804" pitchFamily="34" charset="0"/>
              </a:rPr>
              <a:t> We Deserve?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E3359-152A-4AA3-8311-1D47287FE40F}"/>
              </a:ext>
            </a:extLst>
          </p:cNvPr>
          <p:cNvSpPr txBox="1">
            <a:spLocks/>
          </p:cNvSpPr>
          <p:nvPr/>
        </p:nvSpPr>
        <p:spPr>
          <a:xfrm>
            <a:off x="87281" y="1399309"/>
            <a:ext cx="8940339" cy="5159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FFF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22851-34B5-4D08-8F73-CD0EAAC28408}"/>
              </a:ext>
            </a:extLst>
          </p:cNvPr>
          <p:cNvSpPr txBox="1"/>
          <p:nvPr/>
        </p:nvSpPr>
        <p:spPr>
          <a:xfrm>
            <a:off x="216131" y="1659284"/>
            <a:ext cx="87117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Paul paints a clear picture that what we’ve earned and deserve is nothing more than death.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Anything we do is to be seen through the lens of</a:t>
            </a:r>
            <a:br>
              <a:rPr lang="en-US" sz="2800" b="1" dirty="0">
                <a:latin typeface="Eras Demi ITC" panose="020B0805030504020804" pitchFamily="34" charset="0"/>
              </a:rPr>
            </a:br>
            <a:r>
              <a:rPr lang="en-US" sz="2800" b="1" dirty="0">
                <a:latin typeface="Eras Demi ITC" panose="020B0805030504020804" pitchFamily="34" charset="0"/>
              </a:rPr>
              <a:t>responsibility and indebtedness…</a:t>
            </a:r>
            <a:br>
              <a:rPr lang="en-US" sz="2800" b="1" dirty="0">
                <a:latin typeface="Eras Demi ITC" panose="020B0805030504020804" pitchFamily="34" charset="0"/>
              </a:rPr>
            </a:br>
            <a:endParaRPr lang="en-US" sz="2800" b="1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Demi ITC" panose="020B0805030504020804" pitchFamily="34" charset="0"/>
              </a:rPr>
              <a:t>And anything we have should be seen as more </a:t>
            </a:r>
            <a:br>
              <a:rPr lang="en-US" sz="2800" b="1" dirty="0">
                <a:latin typeface="Eras Demi ITC" panose="020B0805030504020804" pitchFamily="34" charset="0"/>
              </a:rPr>
            </a:br>
            <a:r>
              <a:rPr lang="en-US" sz="2800" b="1" dirty="0">
                <a:latin typeface="Eras Demi ITC" panose="020B0805030504020804" pitchFamily="34" charset="0"/>
              </a:rPr>
              <a:t>than we truly deserve.</a:t>
            </a:r>
          </a:p>
        </p:txBody>
      </p:sp>
    </p:spTree>
    <p:extLst>
      <p:ext uri="{BB962C8B-B14F-4D97-AF65-F5344CB8AC3E}">
        <p14:creationId xmlns:p14="http://schemas.microsoft.com/office/powerpoint/2010/main" val="39568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3B5418-AB0A-4C11-A59D-159CDAE0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3946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DE3359-152A-4AA3-8311-1D47287FE40F}"/>
              </a:ext>
            </a:extLst>
          </p:cNvPr>
          <p:cNvSpPr txBox="1">
            <a:spLocks/>
          </p:cNvSpPr>
          <p:nvPr/>
        </p:nvSpPr>
        <p:spPr>
          <a:xfrm>
            <a:off x="87281" y="1399309"/>
            <a:ext cx="8940339" cy="5159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FFF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0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68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Eras Demi ITC</vt:lpstr>
      <vt:lpstr>Arial</vt:lpstr>
      <vt:lpstr>Office Theme</vt:lpstr>
      <vt:lpstr>Getting What  We Deserve</vt:lpstr>
      <vt:lpstr>PowerPoint Presentation</vt:lpstr>
      <vt:lpstr>Those Who Knew What They Deserved:</vt:lpstr>
      <vt:lpstr>How Entitlement Ruins Everything</vt:lpstr>
      <vt:lpstr>What DO We Deserve?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What  We Deserve</dc:title>
  <dc:creator>Seth Mauldin</dc:creator>
  <cp:lastModifiedBy>Seth Mauldin</cp:lastModifiedBy>
  <cp:revision>3</cp:revision>
  <dcterms:created xsi:type="dcterms:W3CDTF">2019-01-20T11:34:03Z</dcterms:created>
  <dcterms:modified xsi:type="dcterms:W3CDTF">2019-01-20T12:04:36Z</dcterms:modified>
</cp:coreProperties>
</file>