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Footlight MT Light" panose="0204060206030A020304" pitchFamily="18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9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7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1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8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BE5C-FEE4-41F0-BC15-757E42E4D6B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8DB2-FE27-468A-A424-180AA0A2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dy of water next to the ocean&#10;&#10;Description automatically generated">
            <a:extLst>
              <a:ext uri="{FF2B5EF4-FFF2-40B4-BE49-F238E27FC236}">
                <a16:creationId xmlns:a16="http://schemas.microsoft.com/office/drawing/2014/main" id="{DD5046AA-4A55-4445-9808-0017AB8F6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4C8EB-6F87-43D5-8774-82ADD826A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149" y="1695576"/>
            <a:ext cx="6489703" cy="2857191"/>
          </a:xfrm>
        </p:spPr>
        <p:txBody>
          <a:bodyPr anchor="ctr">
            <a:normAutofit/>
          </a:bodyPr>
          <a:lstStyle/>
          <a:p>
            <a:r>
              <a:rPr lang="en-US" sz="6500">
                <a:latin typeface="Footlight MT Light" panose="0204060206030A020304" pitchFamily="18" charset="0"/>
              </a:rPr>
              <a:t>Finding Redemption </a:t>
            </a:r>
            <a:br>
              <a:rPr lang="en-US" sz="6500">
                <a:latin typeface="Footlight MT Light" panose="0204060206030A020304" pitchFamily="18" charset="0"/>
              </a:rPr>
            </a:br>
            <a:r>
              <a:rPr lang="en-US" sz="6500">
                <a:latin typeface="Footlight MT Light" panose="0204060206030A020304" pitchFamily="18" charset="0"/>
              </a:rPr>
              <a:t>in the Ark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57240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78E33A9-99FE-4348-8D50-A280C92CD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63AE77-D910-4404-A85F-8129CADC9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73" y="497305"/>
            <a:ext cx="8783053" cy="5719011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The drastic nature of the flood is shown as a reaction to the drastic nature of sin.</a:t>
            </a:r>
            <a:b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</a:br>
            <a:endParaRPr lang="en-US" sz="3800" b="1" dirty="0">
              <a:solidFill>
                <a:srgbClr val="FFFFFF"/>
              </a:solidFill>
              <a:latin typeface="Footlight MT Light" panose="0204060206030A020304" pitchFamily="18" charset="0"/>
            </a:endParaRPr>
          </a:p>
          <a:p>
            <a: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The flood offers a glimpse of God’s grace as He chooses to preserve life in the midst of judgment. </a:t>
            </a:r>
            <a:b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</a:br>
            <a:endParaRPr lang="en-US" sz="3800" b="1" dirty="0">
              <a:solidFill>
                <a:srgbClr val="FFFFFF"/>
              </a:solidFill>
              <a:latin typeface="Footlight MT Light" panose="0204060206030A020304" pitchFamily="18" charset="0"/>
            </a:endParaRPr>
          </a:p>
          <a:p>
            <a: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God’s communication with Noah sets forth a principle of cooperation with </a:t>
            </a:r>
            <a:b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</a:br>
            <a: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His salvation.</a:t>
            </a:r>
          </a:p>
        </p:txBody>
      </p:sp>
    </p:spTree>
    <p:extLst>
      <p:ext uri="{BB962C8B-B14F-4D97-AF65-F5344CB8AC3E}">
        <p14:creationId xmlns:p14="http://schemas.microsoft.com/office/powerpoint/2010/main" val="3842860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78E33A9-99FE-4348-8D50-A280C92CD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63AE77-D910-4404-A85F-8129CADC9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73" y="834190"/>
            <a:ext cx="8783053" cy="48768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The events recorded immediately after </a:t>
            </a:r>
            <a:b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</a:br>
            <a: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the ark point toward the need for a different solution to the problem of sin.</a:t>
            </a:r>
            <a:b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</a:br>
            <a:endParaRPr lang="en-US" sz="3800" b="1" dirty="0">
              <a:solidFill>
                <a:srgbClr val="FFFFFF"/>
              </a:solidFill>
              <a:latin typeface="Footlight MT Light" panose="0204060206030A020304" pitchFamily="18" charset="0"/>
            </a:endParaRPr>
          </a:p>
          <a:p>
            <a: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God’s use of the ark to bring salvation </a:t>
            </a:r>
            <a:b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</a:br>
            <a: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to Noah points toward God’s provision </a:t>
            </a:r>
            <a:b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</a:br>
            <a:r>
              <a:rPr lang="en-US" sz="38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of our own Salvation through Baptism into Christ. </a:t>
            </a:r>
          </a:p>
        </p:txBody>
      </p:sp>
    </p:spTree>
    <p:extLst>
      <p:ext uri="{BB962C8B-B14F-4D97-AF65-F5344CB8AC3E}">
        <p14:creationId xmlns:p14="http://schemas.microsoft.com/office/powerpoint/2010/main" val="2533633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78E33A9-99FE-4348-8D50-A280C92CD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06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Footlight MT Light</vt:lpstr>
      <vt:lpstr>Arial</vt:lpstr>
      <vt:lpstr>Calibri</vt:lpstr>
      <vt:lpstr>Calibri Light</vt:lpstr>
      <vt:lpstr>Office Theme</vt:lpstr>
      <vt:lpstr>Finding Redemption  in the Ark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Redemption  in the Ark</dc:title>
  <dc:creator>Seth Mauldin</dc:creator>
  <cp:lastModifiedBy>Seth Mauldin</cp:lastModifiedBy>
  <cp:revision>3</cp:revision>
  <dcterms:created xsi:type="dcterms:W3CDTF">2019-03-10T11:57:21Z</dcterms:created>
  <dcterms:modified xsi:type="dcterms:W3CDTF">2019-03-10T12:03:13Z</dcterms:modified>
</cp:coreProperties>
</file>