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327" r:id="rId3"/>
    <p:sldId id="295" r:id="rId4"/>
    <p:sldId id="328" r:id="rId5"/>
    <p:sldId id="326" r:id="rId6"/>
    <p:sldId id="325" r:id="rId7"/>
    <p:sldId id="318" r:id="rId8"/>
    <p:sldId id="329" r:id="rId9"/>
    <p:sldId id="33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9D6667-9D92-4298-A652-16FC58F000F3}" v="14" dt="2019-11-06T01:59:44.6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F23F7-24EF-4AA3-B3B0-F302B5986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8CF29D-3409-4B6F-B95E-8E79B5F6A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0B1B7-022A-4D8E-B378-D8C90D86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171-49EF-4B56-B602-3FDFBB0D44A1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B3B07-B17B-4ED4-9CC3-B8FD1537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86397-7E37-4DDF-8550-E690A3255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A069-E7BE-4336-8492-45522FA8E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07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59089-B1D8-41E5-BDD5-02A09B95F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8E2B54-D052-44B5-A05C-388BB907C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1DDE9-3943-4EEB-BBBB-A9917C05B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171-49EF-4B56-B602-3FDFBB0D44A1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D9D98-8D8C-4436-8D60-C2A6FAB7F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99175-4748-4198-8431-78E817C6A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A069-E7BE-4336-8492-45522FA8E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2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2F37F4-4852-4BC7-93E4-4A00921D08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E118E-1EA7-4B6E-9437-6614C8A5C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6632E-7494-4717-B635-D150A5D2A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171-49EF-4B56-B602-3FDFBB0D44A1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C915C-9309-4B0D-8219-377BB3677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D9F5F-F4D3-4228-A14C-B42D4798B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A069-E7BE-4336-8492-45522FA8E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0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9E00D-B807-40FF-A50D-714D3FCBD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22219-559D-4D57-A54A-958B18CAA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86F12-F754-497C-AF57-30B991CB5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171-49EF-4B56-B602-3FDFBB0D44A1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F8719-18E5-4686-842D-F534DB6D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1339E-B994-4F88-BDEE-22D55E380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A069-E7BE-4336-8492-45522FA8E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9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D8794-B8DC-4AC0-9933-264398CDF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07A5D-7591-48DF-9D78-612E20263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7B716-D80B-4AE8-8A65-BDB9506D6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171-49EF-4B56-B602-3FDFBB0D44A1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11B95-77C9-463B-9F58-585450F6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62432-3705-4E3F-A1A3-E9A49F552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A069-E7BE-4336-8492-45522FA8E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24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7BA8A-5E80-4A86-84E9-29272C2B8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69403-946F-4C02-A8DD-474E6912D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BF063-F9A7-4D26-91A1-23F8DB9E1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E91DF-9BC1-4885-AB95-0BAD66DC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171-49EF-4B56-B602-3FDFBB0D44A1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5A3F7-A776-4672-A358-270B18CE0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1D8DE-A710-40A5-9C3E-71FD0590D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A069-E7BE-4336-8492-45522FA8E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9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A706-C4CB-4E30-9F79-C3CB117C7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B5E1A-981F-462B-8E02-2599C9F3D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D67EB-C022-41ED-A339-BA6D8EAFC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959FC1-6E73-4CE1-994E-7ABCF4AD8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B4090E-F5F7-4224-B154-564AFDF8E9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39EE09-D0F0-463D-9C82-9D00868DA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171-49EF-4B56-B602-3FDFBB0D44A1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6C2185-C41D-4E3E-B5FF-9FB89EEAE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3DBABC-8395-481E-ADA5-3E1D48C86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A069-E7BE-4336-8492-45522FA8E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5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27B8E-505B-4A16-9DFE-1C7B3B618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6587A-BA38-407E-8391-FD41E3DD8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171-49EF-4B56-B602-3FDFBB0D44A1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5BF55E-377E-4144-84C9-A58A30138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0833C0-9552-4E07-BECD-348430153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A069-E7BE-4336-8492-45522FA8E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5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3E60D6-7341-4274-8F62-C231743E5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171-49EF-4B56-B602-3FDFBB0D44A1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70F907-D351-4389-BE8C-5A38AEF6A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2F01C-9804-4F2C-A1EE-1B0BC77BD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A069-E7BE-4336-8492-45522FA8E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7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04D69-FD71-4CD3-861A-F747A407A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E8A47-8ADB-4CC6-A63C-B341C2C4A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20F5D-BBDD-4E84-8EBF-D3CCB59A3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9A991-DAE2-4C58-BE26-54F873C50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171-49EF-4B56-B602-3FDFBB0D44A1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B5240-8373-4852-8C8E-7DA6B76C4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1AE9B-E484-4A59-908A-CD1CEAB29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A069-E7BE-4336-8492-45522FA8E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80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C5185-2BFA-4219-94B4-B9E1537B8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05A77F-1578-4715-9A74-29F4AA33F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B4A5B9-FF72-49A3-8945-BEA13656C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D02BC0-7FE8-4D2E-BF22-9CBC9EFD5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171-49EF-4B56-B602-3FDFBB0D44A1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93FF4-0E9E-4972-8F8E-FF9D22810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D9D6C-5E93-40EE-B13F-3BA455FBD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A069-E7BE-4336-8492-45522FA8E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21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10208B-A04B-483E-8EBF-54BF5A3B0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282A5-E035-4BAA-A83B-D465DCE99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2EC33-4586-47CA-B3EB-DF9B00221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93171-49EF-4B56-B602-3FDFBB0D44A1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ACB51-7AB9-4F28-9606-0306D366B5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D8ED3-C21F-4D8F-B53D-34B5FE2F9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9A069-E7BE-4336-8492-45522FA8E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6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Image result for DRY Desert hd image">
            <a:extLst>
              <a:ext uri="{FF2B5EF4-FFF2-40B4-BE49-F238E27FC236}">
                <a16:creationId xmlns:a16="http://schemas.microsoft.com/office/drawing/2014/main" id="{DF6EA8ED-2CB2-4017-880A-ADADE339EA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-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90DD4C-DF20-4CF1-B8BA-4F3A0D1DC666}"/>
              </a:ext>
            </a:extLst>
          </p:cNvPr>
          <p:cNvSpPr txBox="1"/>
          <p:nvPr/>
        </p:nvSpPr>
        <p:spPr>
          <a:xfrm>
            <a:off x="5974671" y="1162974"/>
            <a:ext cx="5601809" cy="17400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PREPARING FOR CHAPTER 19 DAYS</a:t>
            </a:r>
          </a:p>
        </p:txBody>
      </p:sp>
    </p:spTree>
    <p:extLst>
      <p:ext uri="{BB962C8B-B14F-4D97-AF65-F5344CB8AC3E}">
        <p14:creationId xmlns:p14="http://schemas.microsoft.com/office/powerpoint/2010/main" val="427066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Image result for DRY Desert hd image">
            <a:extLst>
              <a:ext uri="{FF2B5EF4-FFF2-40B4-BE49-F238E27FC236}">
                <a16:creationId xmlns:a16="http://schemas.microsoft.com/office/drawing/2014/main" id="{DF6EA8ED-2CB2-4017-880A-ADADE339EA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-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5D5E9A-3E1C-4004-8223-B39AAD39D1D5}"/>
              </a:ext>
            </a:extLst>
          </p:cNvPr>
          <p:cNvSpPr txBox="1"/>
          <p:nvPr/>
        </p:nvSpPr>
        <p:spPr>
          <a:xfrm>
            <a:off x="445362" y="802710"/>
            <a:ext cx="11105965" cy="324550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JAMES 5:17 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ELIJAH WAS A MAN WITH A NATURE LIKE OURS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3343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C314C80-3726-4A8A-A880-CC315B884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621" y="643467"/>
            <a:ext cx="370475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34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Image result for DRY Desert hd image">
            <a:extLst>
              <a:ext uri="{FF2B5EF4-FFF2-40B4-BE49-F238E27FC236}">
                <a16:creationId xmlns:a16="http://schemas.microsoft.com/office/drawing/2014/main" id="{DF6EA8ED-2CB2-4017-880A-ADADE339EA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-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5D5E9A-3E1C-4004-8223-B39AAD39D1D5}"/>
              </a:ext>
            </a:extLst>
          </p:cNvPr>
          <p:cNvSpPr txBox="1"/>
          <p:nvPr/>
        </p:nvSpPr>
        <p:spPr>
          <a:xfrm>
            <a:off x="445362" y="802710"/>
            <a:ext cx="11105965" cy="324550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JAMES 5:17 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ELIJAH WAS A MAN WITH A NATURE LIKE OURS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43835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Rectangle 8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mage result for desert valley hd">
            <a:extLst>
              <a:ext uri="{FF2B5EF4-FFF2-40B4-BE49-F238E27FC236}">
                <a16:creationId xmlns:a16="http://schemas.microsoft.com/office/drawing/2014/main" id="{5650636D-700C-49EF-B703-D0A25C828C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111819-851F-4114-934C-0718ED4C2234}"/>
              </a:ext>
            </a:extLst>
          </p:cNvPr>
          <p:cNvSpPr txBox="1"/>
          <p:nvPr/>
        </p:nvSpPr>
        <p:spPr>
          <a:xfrm>
            <a:off x="543017" y="1912418"/>
            <a:ext cx="11105965" cy="3245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Have you ever had a Chapter 18 Day?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2354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7505CC-711B-4CCB-B30D-43C6500A16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4A1053-17BD-4FD9-B9D8-9DF0A497998C}"/>
              </a:ext>
            </a:extLst>
          </p:cNvPr>
          <p:cNvSpPr txBox="1"/>
          <p:nvPr/>
        </p:nvSpPr>
        <p:spPr>
          <a:xfrm>
            <a:off x="1524000" y="772166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CEB3DB-41C1-4476-9AC2-E7AC77C6A09C}"/>
              </a:ext>
            </a:extLst>
          </p:cNvPr>
          <p:cNvSpPr txBox="1"/>
          <p:nvPr/>
        </p:nvSpPr>
        <p:spPr>
          <a:xfrm>
            <a:off x="543017" y="483113"/>
            <a:ext cx="11105965" cy="20329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/>
              <a:t>So may the gods do to me and more also, if I do not make your life as the life of one of them by this time tomorrow.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EC3400-C3E9-4D5B-B960-B88E68B891EC}"/>
              </a:ext>
            </a:extLst>
          </p:cNvPr>
          <p:cNvSpPr txBox="1"/>
          <p:nvPr/>
        </p:nvSpPr>
        <p:spPr>
          <a:xfrm>
            <a:off x="543017" y="2730942"/>
            <a:ext cx="11105965" cy="15930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/>
              <a:t>Then he was afraid, and he arose and ran for his life.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15949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34FFC4-9BE5-46EA-AACC-7A399A08E5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2A6863-B555-4227-85A6-131425890CB0}"/>
              </a:ext>
            </a:extLst>
          </p:cNvPr>
          <p:cNvSpPr/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0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C35933-FD5E-47AE-9FA8-DF8890EDCFE5}"/>
              </a:ext>
            </a:extLst>
          </p:cNvPr>
          <p:cNvSpPr txBox="1"/>
          <p:nvPr/>
        </p:nvSpPr>
        <p:spPr>
          <a:xfrm>
            <a:off x="614039" y="1122361"/>
            <a:ext cx="1096392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/>
              <a:t>What are you doing here, Elijah?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AFA4AD-3828-4CDA-9376-ADC993BB2F21}"/>
              </a:ext>
            </a:extLst>
          </p:cNvPr>
          <p:cNvSpPr txBox="1"/>
          <p:nvPr/>
        </p:nvSpPr>
        <p:spPr>
          <a:xfrm>
            <a:off x="614039" y="2595587"/>
            <a:ext cx="1096392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/>
              <a:t>Why are you HERE in THIS place?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59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Image result for DRY Desert hd image">
            <a:extLst>
              <a:ext uri="{FF2B5EF4-FFF2-40B4-BE49-F238E27FC236}">
                <a16:creationId xmlns:a16="http://schemas.microsoft.com/office/drawing/2014/main" id="{DF6EA8ED-2CB2-4017-880A-ADADE339EA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-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5D5E9A-3E1C-4004-8223-B39AAD39D1D5}"/>
              </a:ext>
            </a:extLst>
          </p:cNvPr>
          <p:cNvSpPr txBox="1"/>
          <p:nvPr/>
        </p:nvSpPr>
        <p:spPr>
          <a:xfrm>
            <a:off x="445362" y="-2"/>
            <a:ext cx="11105965" cy="54205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PREPARING FOR CHAPTER 19 DAYS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DON’T ISOLATE YOURSELF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DON’T LET PRIDE OR DESPARATION FOOL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 BACK TO WHERE THE WORK IS AND DO IT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GUARD AGAINST FEAR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9046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Image result for DRY Desert hd image">
            <a:extLst>
              <a:ext uri="{FF2B5EF4-FFF2-40B4-BE49-F238E27FC236}">
                <a16:creationId xmlns:a16="http://schemas.microsoft.com/office/drawing/2014/main" id="{DF6EA8ED-2CB2-4017-880A-ADADE339EA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-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698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124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Osborne</dc:creator>
  <cp:lastModifiedBy>Shannon Osborne</cp:lastModifiedBy>
  <cp:revision>4</cp:revision>
  <dcterms:created xsi:type="dcterms:W3CDTF">2020-02-16T18:06:27Z</dcterms:created>
  <dcterms:modified xsi:type="dcterms:W3CDTF">2020-02-16T18:45:24Z</dcterms:modified>
</cp:coreProperties>
</file>