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Bodoni MT" panose="02070603080606020203" pitchFamily="18" charset="0"/>
      <p:regular r:id="rId6"/>
      <p:bold r:id="rId7"/>
      <p:italic r:id="rId8"/>
      <p:boldItalic r:id="rId9"/>
    </p:embeddedFont>
    <p:embeddedFont>
      <p:font typeface="Goudy Old Style" panose="02020502050305020303" pitchFamily="18" charset="0"/>
      <p:regular r:id="rId10"/>
      <p:bold r:id="rId11"/>
      <p:italic r:id="rId12"/>
    </p:embeddedFont>
    <p:embeddedFont>
      <p:font typeface="Wingdings 2" panose="05020102010507070707" pitchFamily="18" charset="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9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1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8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19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1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9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2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8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1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wooden, door&#10;&#10;Description automatically generated">
            <a:extLst>
              <a:ext uri="{FF2B5EF4-FFF2-40B4-BE49-F238E27FC236}">
                <a16:creationId xmlns:a16="http://schemas.microsoft.com/office/drawing/2014/main" id="{26FBCC91-8340-49CB-90AB-CCA5EC927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480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B4E89-B047-47AB-B971-9F94C3369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5" y="1603513"/>
            <a:ext cx="9024710" cy="2425148"/>
          </a:xfrm>
        </p:spPr>
        <p:txBody>
          <a:bodyPr>
            <a:normAutofit/>
          </a:bodyPr>
          <a:lstStyle/>
          <a:p>
            <a:r>
              <a:rPr lang="en-US" sz="7800" dirty="0"/>
              <a:t>Key Character Traits of True Disciples</a:t>
            </a:r>
          </a:p>
        </p:txBody>
      </p:sp>
    </p:spTree>
    <p:extLst>
      <p:ext uri="{BB962C8B-B14F-4D97-AF65-F5344CB8AC3E}">
        <p14:creationId xmlns:p14="http://schemas.microsoft.com/office/powerpoint/2010/main" val="27117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wooden, door&#10;&#10;Description automatically generated">
            <a:extLst>
              <a:ext uri="{FF2B5EF4-FFF2-40B4-BE49-F238E27FC236}">
                <a16:creationId xmlns:a16="http://schemas.microsoft.com/office/drawing/2014/main" id="{26FBCC91-8340-49CB-90AB-CCA5EC927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480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99023-A559-4C2B-959F-67759B2C0BA4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E13B5-4A37-4F00-8F02-6B7983C9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5" y="145773"/>
            <a:ext cx="9024710" cy="1139687"/>
          </a:xfrm>
        </p:spPr>
        <p:txBody>
          <a:bodyPr>
            <a:normAutofit fontScale="90000"/>
          </a:bodyPr>
          <a:lstStyle/>
          <a:p>
            <a:r>
              <a:rPr lang="en-US" sz="7800" dirty="0"/>
              <a:t>Four Key Traits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E394F6-0699-4DEE-B5B0-12A28182E20D}"/>
              </a:ext>
            </a:extLst>
          </p:cNvPr>
          <p:cNvSpPr txBox="1">
            <a:spLocks/>
          </p:cNvSpPr>
          <p:nvPr/>
        </p:nvSpPr>
        <p:spPr>
          <a:xfrm>
            <a:off x="59635" y="1523995"/>
            <a:ext cx="8726556" cy="40949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Thoughtful of Affecting Others.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Seeks to Reconcile and Heal.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Measures Faith by God’s Standard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Has Proper View of Themselves</a:t>
            </a:r>
          </a:p>
        </p:txBody>
      </p:sp>
    </p:spTree>
    <p:extLst>
      <p:ext uri="{BB962C8B-B14F-4D97-AF65-F5344CB8AC3E}">
        <p14:creationId xmlns:p14="http://schemas.microsoft.com/office/powerpoint/2010/main" val="406571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wooden, door&#10;&#10;Description automatically generated">
            <a:extLst>
              <a:ext uri="{FF2B5EF4-FFF2-40B4-BE49-F238E27FC236}">
                <a16:creationId xmlns:a16="http://schemas.microsoft.com/office/drawing/2014/main" id="{26FBCC91-8340-49CB-90AB-CCA5EC927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480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99023-A559-4C2B-959F-67759B2C0BA4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E13B5-4A37-4F00-8F02-6B7983C9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5" y="145773"/>
            <a:ext cx="9024710" cy="1139687"/>
          </a:xfrm>
        </p:spPr>
        <p:txBody>
          <a:bodyPr>
            <a:normAutofit/>
          </a:bodyPr>
          <a:lstStyle/>
          <a:p>
            <a:r>
              <a:rPr lang="en-US" sz="6600" dirty="0"/>
              <a:t>Challenges for the Week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E394F6-0699-4DEE-B5B0-12A28182E20D}"/>
              </a:ext>
            </a:extLst>
          </p:cNvPr>
          <p:cNvSpPr txBox="1">
            <a:spLocks/>
          </p:cNvSpPr>
          <p:nvPr/>
        </p:nvSpPr>
        <p:spPr>
          <a:xfrm>
            <a:off x="-145794" y="2067338"/>
            <a:ext cx="8726556" cy="40087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What is shaping your </a:t>
            </a:r>
            <a:br>
              <a:rPr lang="en-US" sz="4400" dirty="0"/>
            </a:br>
            <a:r>
              <a:rPr lang="en-US" sz="4400" dirty="0"/>
              <a:t>idea of a disciple?</a:t>
            </a:r>
            <a:br>
              <a:rPr lang="en-US" sz="4400" dirty="0"/>
            </a:br>
            <a:endParaRPr lang="en-US" sz="4400" dirty="0"/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In what areas can </a:t>
            </a:r>
            <a:br>
              <a:rPr lang="en-US" sz="4400" dirty="0"/>
            </a:br>
            <a:r>
              <a:rPr lang="en-US" sz="4400" dirty="0"/>
              <a:t>of discipleship can you grow?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273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wooden, door&#10;&#10;Description automatically generated">
            <a:extLst>
              <a:ext uri="{FF2B5EF4-FFF2-40B4-BE49-F238E27FC236}">
                <a16:creationId xmlns:a16="http://schemas.microsoft.com/office/drawing/2014/main" id="{26FBCC91-8340-49CB-90AB-CCA5EC927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 b="2480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99023-A559-4C2B-959F-67759B2C0BA4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Goudy Old Style</vt:lpstr>
      <vt:lpstr>Arial</vt:lpstr>
      <vt:lpstr>Wingdings 2</vt:lpstr>
      <vt:lpstr>Bodoni MT</vt:lpstr>
      <vt:lpstr>SlateVTI</vt:lpstr>
      <vt:lpstr>Key Character Traits of True Disciples</vt:lpstr>
      <vt:lpstr>Four Key Traits</vt:lpstr>
      <vt:lpstr>Challenges for the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Character Traits of True Disciples</dc:title>
  <dc:creator>Seth Mauldin</dc:creator>
  <cp:lastModifiedBy>Seth Mauldin</cp:lastModifiedBy>
  <cp:revision>4</cp:revision>
  <dcterms:created xsi:type="dcterms:W3CDTF">2020-02-23T20:02:23Z</dcterms:created>
  <dcterms:modified xsi:type="dcterms:W3CDTF">2020-02-23T20:31:59Z</dcterms:modified>
</cp:coreProperties>
</file>