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jumping in the air&#10;&#10;Description automatically generated">
            <a:extLst>
              <a:ext uri="{FF2B5EF4-FFF2-40B4-BE49-F238E27FC236}">
                <a16:creationId xmlns:a16="http://schemas.microsoft.com/office/drawing/2014/main" id="{84113193-445E-464F-84D3-C6F8DFD32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9091" r="183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21094-4CDE-48D6-AB4C-ED6A9D3BA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8" y="3248375"/>
            <a:ext cx="6808922" cy="2387600"/>
          </a:xfrm>
        </p:spPr>
        <p:txBody>
          <a:bodyPr>
            <a:normAutofit/>
          </a:bodyPr>
          <a:lstStyle/>
          <a:p>
            <a:r>
              <a:rPr lang="en-US" sz="6600" b="1" dirty="0"/>
              <a:t>Remember Your Exhortation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EB7E-2A04-4875-ADC4-F017B05A2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r>
              <a:rPr lang="en-US" i="1" dirty="0"/>
              <a:t>Learning to Run with Endurance</a:t>
            </a:r>
          </a:p>
        </p:txBody>
      </p:sp>
    </p:spTree>
    <p:extLst>
      <p:ext uri="{BB962C8B-B14F-4D97-AF65-F5344CB8AC3E}">
        <p14:creationId xmlns:p14="http://schemas.microsoft.com/office/powerpoint/2010/main" val="260567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Running With Endurance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25287" y="1855304"/>
            <a:ext cx="86934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3/8: “Remember Your Exhortation”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Hebrews 12 and the Purpose of Discipline.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	  3/15:    “The Patience to Stand”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James 5 and the Examples of Faithful Men.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	  3/22:     “Suffering as Evangelism”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1 Peter 3 and the Defense of our Hope.</a:t>
            </a:r>
          </a:p>
        </p:txBody>
      </p:sp>
    </p:spTree>
    <p:extLst>
      <p:ext uri="{BB962C8B-B14F-4D97-AF65-F5344CB8AC3E}">
        <p14:creationId xmlns:p14="http://schemas.microsoft.com/office/powerpoint/2010/main" val="12205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Remember…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25287" y="1855304"/>
            <a:ext cx="86934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examples of the faithful departed serve to inspire and set standards.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But it is easy to imagine that we’ve already given all we have to give.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We can think about how much we are suffering and forget </a:t>
            </a:r>
            <a:r>
              <a:rPr lang="en-US" sz="3200" b="1" i="1" u="sng" dirty="0">
                <a:solidFill>
                  <a:schemeClr val="bg1"/>
                </a:solidFill>
              </a:rPr>
              <a:t>why</a:t>
            </a:r>
            <a:r>
              <a:rPr lang="en-US" sz="3200" b="1" dirty="0">
                <a:solidFill>
                  <a:schemeClr val="bg1"/>
                </a:solidFill>
              </a:rPr>
              <a:t> we suffer.     </a:t>
            </a:r>
          </a:p>
        </p:txBody>
      </p:sp>
    </p:spTree>
    <p:extLst>
      <p:ext uri="{BB962C8B-B14F-4D97-AF65-F5344CB8AC3E}">
        <p14:creationId xmlns:p14="http://schemas.microsoft.com/office/powerpoint/2010/main" val="22142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Discipline and God’s 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25287" y="1855304"/>
            <a:ext cx="86934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We need to understand discipline outside of our cultural context.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God uses discipline to prepare us for growth and bring us back in line.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It is out of love that He disciplines instead of giving up on people.     </a:t>
            </a:r>
          </a:p>
        </p:txBody>
      </p:sp>
    </p:spTree>
    <p:extLst>
      <p:ext uri="{BB962C8B-B14F-4D97-AF65-F5344CB8AC3E}">
        <p14:creationId xmlns:p14="http://schemas.microsoft.com/office/powerpoint/2010/main" val="10471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Discipline and Legitimacy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25287" y="1855304"/>
            <a:ext cx="86934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We are usually not involved in the disciplining of other’s children.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We provide for the correction and instruction of those who are ours.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All of God’s children will receive His discipline and instruction.     </a:t>
            </a:r>
          </a:p>
        </p:txBody>
      </p:sp>
    </p:spTree>
    <p:extLst>
      <p:ext uri="{BB962C8B-B14F-4D97-AF65-F5344CB8AC3E}">
        <p14:creationId xmlns:p14="http://schemas.microsoft.com/office/powerpoint/2010/main" val="124168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Discipline and Holiness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25287" y="1855304"/>
            <a:ext cx="86934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We struggle to see God’s actions with the hindsight we give earthly fathers.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But God’s motives and practice are far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better than what they could achieve.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His discipline brings us to a point where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we are equipped to share His nature.     </a:t>
            </a:r>
          </a:p>
        </p:txBody>
      </p:sp>
    </p:spTree>
    <p:extLst>
      <p:ext uri="{BB962C8B-B14F-4D97-AF65-F5344CB8AC3E}">
        <p14:creationId xmlns:p14="http://schemas.microsoft.com/office/powerpoint/2010/main" val="57672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E728-C3A2-4141-A06A-2016F92D9A37}"/>
              </a:ext>
            </a:extLst>
          </p:cNvPr>
          <p:cNvSpPr/>
          <p:nvPr/>
        </p:nvSpPr>
        <p:spPr>
          <a:xfrm>
            <a:off x="212034" y="185531"/>
            <a:ext cx="8719931" cy="107342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73617-88A8-45B2-B68A-80DBE5A2251B}"/>
              </a:ext>
            </a:extLst>
          </p:cNvPr>
          <p:cNvSpPr/>
          <p:nvPr/>
        </p:nvSpPr>
        <p:spPr>
          <a:xfrm>
            <a:off x="225287" y="1722783"/>
            <a:ext cx="8693426" cy="4916556"/>
          </a:xfrm>
          <a:prstGeom prst="rect">
            <a:avLst/>
          </a:prstGeom>
          <a:solidFill>
            <a:srgbClr val="F5A700">
              <a:alpha val="8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959DC-E256-4D69-ADAA-6CA608EFD942}"/>
              </a:ext>
            </a:extLst>
          </p:cNvPr>
          <p:cNvSpPr txBox="1"/>
          <p:nvPr/>
        </p:nvSpPr>
        <p:spPr>
          <a:xfrm>
            <a:off x="344557" y="306745"/>
            <a:ext cx="869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Challenges for the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90F27-DFA9-45A3-9AB0-EC2F5C2FFCC3}"/>
              </a:ext>
            </a:extLst>
          </p:cNvPr>
          <p:cNvSpPr txBox="1"/>
          <p:nvPr/>
        </p:nvSpPr>
        <p:spPr>
          <a:xfrm>
            <a:off x="212034" y="2720598"/>
            <a:ext cx="86934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bg1"/>
                </a:solidFill>
              </a:rPr>
              <a:t>Practice thankfulness for discipline.</a:t>
            </a:r>
            <a:br>
              <a:rPr lang="en-US" sz="3300" b="1" dirty="0">
                <a:solidFill>
                  <a:schemeClr val="bg1"/>
                </a:solidFill>
              </a:rPr>
            </a:br>
            <a:endParaRPr lang="en-US" sz="3300" b="1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bg1"/>
                </a:solidFill>
              </a:rPr>
              <a:t>Strive to follow God’s example.</a:t>
            </a:r>
            <a:br>
              <a:rPr lang="en-US" sz="3300" b="1" dirty="0">
                <a:solidFill>
                  <a:schemeClr val="bg1"/>
                </a:solidFill>
              </a:rPr>
            </a:br>
            <a:endParaRPr lang="en-US" sz="3300" b="1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bg1"/>
                </a:solidFill>
              </a:rPr>
              <a:t>Help others remember the exhortation.     </a:t>
            </a:r>
          </a:p>
        </p:txBody>
      </p:sp>
    </p:spTree>
    <p:extLst>
      <p:ext uri="{BB962C8B-B14F-4D97-AF65-F5344CB8AC3E}">
        <p14:creationId xmlns:p14="http://schemas.microsoft.com/office/powerpoint/2010/main" val="348993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">
            <a:extLst>
              <a:ext uri="{FF2B5EF4-FFF2-40B4-BE49-F238E27FC236}">
                <a16:creationId xmlns:a16="http://schemas.microsoft.com/office/drawing/2014/main" id="{E7F85327-5588-468A-9586-69E401A1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AccentBoxVTI</vt:lpstr>
      <vt:lpstr>Remember Your Exhortation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Your Exhortation</dc:title>
  <dc:creator>Seth Mauldin</dc:creator>
  <cp:lastModifiedBy>Seth Mauldin</cp:lastModifiedBy>
  <cp:revision>3</cp:revision>
  <dcterms:created xsi:type="dcterms:W3CDTF">2020-03-08T11:31:02Z</dcterms:created>
  <dcterms:modified xsi:type="dcterms:W3CDTF">2020-03-08T11:52:06Z</dcterms:modified>
</cp:coreProperties>
</file>