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4" r:id="rId5"/>
    <p:sldId id="265" r:id="rId6"/>
    <p:sldId id="266" r:id="rId7"/>
    <p:sldId id="267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75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27630" y="4661804"/>
            <a:ext cx="2399775" cy="1886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81552" y="2049462"/>
            <a:ext cx="4069880" cy="2424716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27630" y="4661804"/>
            <a:ext cx="2399775" cy="1886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9402" y="485245"/>
            <a:ext cx="8620833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9402" y="485245"/>
            <a:ext cx="8620833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9402" y="485245"/>
            <a:ext cx="8620833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47955" y="3907862"/>
            <a:ext cx="3334703" cy="8736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96848" y="421373"/>
            <a:ext cx="758995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96847" y="4021139"/>
            <a:ext cx="7589953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8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01240" y="4661804"/>
            <a:ext cx="4454034" cy="188606"/>
          </a:xfrm>
        </p:spPr>
        <p:txBody>
          <a:bodyPr>
            <a:no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The Story Within the Story In The Book of Ruth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402" y="485245"/>
            <a:ext cx="5567877" cy="3239408"/>
          </a:xfrm>
        </p:spPr>
        <p:txBody>
          <a:bodyPr>
            <a:normAutofit fontScale="92500" lnSpcReduction="10000"/>
          </a:bodyPr>
          <a:lstStyle/>
          <a:p>
            <a:r>
              <a:rPr lang="en-US" sz="6600" dirty="0" smtClean="0"/>
              <a:t>The Story Within The Story:</a:t>
            </a:r>
          </a:p>
          <a:p>
            <a:r>
              <a:rPr lang="en-US" sz="2800" i="1" dirty="0" smtClean="0"/>
              <a:t>God’s Faithfulness To His People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2" y="1453719"/>
            <a:ext cx="4429463" cy="98131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Tragedy Strikes </a:t>
            </a:r>
            <a:br>
              <a:rPr lang="en-US" sz="3600" dirty="0" smtClean="0"/>
            </a:br>
            <a:r>
              <a:rPr lang="en-US" sz="2700" dirty="0" smtClean="0"/>
              <a:t>(Chapter 1)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1552" y="518451"/>
            <a:ext cx="4069880" cy="350613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0000"/>
                </a:solidFill>
              </a:rPr>
              <a:t>The Story of the Book of Ruth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1553" y="2279969"/>
            <a:ext cx="4069880" cy="227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3" y="1295243"/>
            <a:ext cx="4429463" cy="98131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Life Is Sustained </a:t>
            </a:r>
            <a:br>
              <a:rPr lang="en-US" sz="3600" dirty="0" smtClean="0"/>
            </a:br>
            <a:r>
              <a:rPr lang="en-US" sz="2700" dirty="0" smtClean="0"/>
              <a:t>(Chapter 2)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57377" y="505635"/>
            <a:ext cx="4069880" cy="350613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0000"/>
                </a:solidFill>
              </a:rPr>
              <a:t>The Story of the Book of Ruth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189" y="2116568"/>
            <a:ext cx="3860067" cy="219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64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2" y="1383723"/>
            <a:ext cx="4429462" cy="981318"/>
          </a:xfrm>
        </p:spPr>
        <p:txBody>
          <a:bodyPr>
            <a:noAutofit/>
          </a:bodyPr>
          <a:lstStyle/>
          <a:p>
            <a:r>
              <a:rPr lang="en-US" sz="2800" dirty="0" smtClean="0"/>
              <a:t>A Redeemer Is Revealed </a:t>
            </a:r>
            <a:br>
              <a:rPr lang="en-US" sz="2800" dirty="0" smtClean="0"/>
            </a:br>
            <a:r>
              <a:rPr lang="en-US" sz="2000" dirty="0" smtClean="0"/>
              <a:t>(Chapter 3)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87185" y="648938"/>
            <a:ext cx="4069880" cy="350613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0000"/>
                </a:solidFill>
              </a:rPr>
              <a:t>The Story of the Book of Ruth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39" y="2389884"/>
            <a:ext cx="4143826" cy="201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05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2" y="1409555"/>
            <a:ext cx="4429462" cy="82738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Healing Restoration</a:t>
            </a:r>
            <a:br>
              <a:rPr lang="en-US" sz="3600" dirty="0" smtClean="0"/>
            </a:br>
            <a:r>
              <a:rPr lang="en-US" sz="2700" dirty="0" smtClean="0"/>
              <a:t>(Chapter 4)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47899" y="513124"/>
            <a:ext cx="4069880" cy="350613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0000"/>
                </a:solidFill>
              </a:rPr>
              <a:t>The Story of the Book of Ruth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5752" y="2450870"/>
            <a:ext cx="4057167" cy="1927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19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402" y="485245"/>
            <a:ext cx="8590840" cy="323940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Story Within </a:t>
            </a:r>
          </a:p>
          <a:p>
            <a:r>
              <a:rPr lang="en-US" sz="6600" dirty="0" smtClean="0"/>
              <a:t>The Story:</a:t>
            </a:r>
          </a:p>
          <a:p>
            <a:r>
              <a:rPr lang="en-US" sz="2800" i="1" dirty="0" smtClean="0"/>
              <a:t>God’s Faithfulness To His People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2172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4000" dirty="0" smtClean="0"/>
              <a:t>The Lord’s Covenant Faithfulness.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 smtClean="0"/>
              <a:t>Redemptive Restoration Through God’s People.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 smtClean="0"/>
              <a:t>Divine Reversal and Transformation.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768</TotalTime>
  <Words>87</Words>
  <Application>Microsoft Macintosh PowerPoint</Application>
  <PresentationFormat>On-screen Show (16:9)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</vt:lpstr>
      <vt:lpstr>PowerPoint Presentation</vt:lpstr>
      <vt:lpstr>PowerPoint Presentation</vt:lpstr>
      <vt:lpstr>Tragedy Strikes  (Chapter 1) </vt:lpstr>
      <vt:lpstr>Life Is Sustained  (Chapter 2) </vt:lpstr>
      <vt:lpstr>A Redeemer Is Revealed  (Chapter 3) </vt:lpstr>
      <vt:lpstr>Healing Restoration (Chapter 4) 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Bruce Reeves</cp:lastModifiedBy>
  <cp:revision>31</cp:revision>
  <dcterms:created xsi:type="dcterms:W3CDTF">2014-03-26T14:03:34Z</dcterms:created>
  <dcterms:modified xsi:type="dcterms:W3CDTF">2020-03-01T00:44:09Z</dcterms:modified>
</cp:coreProperties>
</file>