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embeddedFontLst>
    <p:embeddedFont>
      <p:font typeface="Yu Mincho Demibold" panose="02020600000000000000" pitchFamily="18" charset="-128"/>
      <p:bold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0DD16-CBEF-4BD1-80B6-01FFF5A1D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9324B-BAAB-4BB5-A5E3-9B70A4FFF4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DAF9D-0FC7-4666-A32D-80F5AC4E0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FD06-6564-4434-93D3-5C52A3872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E620C-4B69-4DE0-90CC-B160E4B4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CEEBD-ACF7-43F9-B758-7B19E7F1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9E162-E0E8-46E4-90FC-464E934BA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18E55-45FC-4FDF-8E74-A5D261DE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BE8C-AEB3-4A80-B464-FE82C067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F5CEF-B21A-44D8-8E2D-84F65E2B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0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EC2943-098D-4159-98CC-3BAA5178D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F6A50F-C869-40EB-B39A-014682D762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C4AE1-9A4D-45AE-B4F2-B9F3B126D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F55E-33CB-4C75-9B32-CF3C3C7A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D20A5-F53F-4109-8D78-EF67C6F59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5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E584A-109D-44E8-925E-5283CC26B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3749B-6F45-40B4-A635-E23D292E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E8E65-6DAE-4C7F-B8A6-7848FA798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B6D9E-899A-4B12-BDD7-6A6A3BB0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06C5-75B5-45F5-8CD7-B971845B3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9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B3381-40EA-4080-88E1-E51C79CC5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B5365-F726-474A-B6DF-F7F10973E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A9412-A18E-4BD1-808C-1D66B11A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430D-8049-4B99-BE1B-1FF0E993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08064-008B-4748-AB59-60BE64CAE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9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6287-C06C-4367-8E27-9816C87A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A0978-2108-4241-BB85-A0DD7CEF87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24C21-1635-48F5-9D73-FD7D1BBE2F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4F989A-8687-4E56-84D6-B21A85141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1D320-4BFA-4090-ADA1-2081C9187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239BE-FADD-4D45-935F-8CFACD3E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1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81DFB-ADA7-4432-90F1-6EF066BB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1B079-6DFA-4E81-B5B1-BAD4A8712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34186-D5E9-4DCD-B755-AB9BB73F9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995F71-71F6-45F2-8716-E9B8A7C6D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4DA2A4-C9E1-49CB-A185-E282837C9C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C38236-CC8F-4117-825D-82A26736A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E6957-2F7A-4A53-B3A4-E7CB4190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3677C-309E-4640-8A7A-927309C78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2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7D82A-8D0B-4EF9-8DFC-1FED7AF8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6410B5-A9C6-4DF6-B681-1307A240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B19443-978C-48D7-9FE7-0707A0F8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44FDBE-232A-4617-BD0C-BE68C518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B102B6-C878-4D68-BC6C-4B78E97CD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A00C4D-2A10-4230-84E4-7D68B2F36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4C035-8145-4BAC-B3A9-211BAC8A8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7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3220-BA1E-4BEE-BB01-91CCFE180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22DAC-785F-478B-8B42-A176AEC8E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DBD84-D1F7-4038-90F7-031ABED8E4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355DD-438F-43CC-A2DD-4045BEC4F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384DA-EEFD-4D77-A7D4-8C11FE0F3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E6BF6-15C5-48EB-89F0-678F3FEF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73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06121-32BF-4C3A-8CEF-8DAE9A4C0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F7ABC-141A-4B07-8022-FFC23E4541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680EA-40C5-41BE-B441-6BB015E7B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7AB753-4502-4994-9E74-DB7933F3D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D2567-6B61-483B-828E-19F3D652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6D3D0-616B-4E20-BED0-122D593E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2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2B1CCE-8A38-4106-B9A4-807E5C5B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F15977-772F-4CB8-9AE5-9FFB47347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BE8CE-508B-48CE-BA9A-2DD0FE3659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497B0-4653-491B-91A9-A8FC08136464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999C8-E7C3-4B15-8C4B-082FD4865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73576-1705-4FBA-8050-8E50F23B9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63E79-3E7C-4C4E-B918-6F015BBA6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8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ulpture, Bronze, The Listening, Listen To, To Listen">
            <a:extLst>
              <a:ext uri="{FF2B5EF4-FFF2-40B4-BE49-F238E27FC236}">
                <a16:creationId xmlns:a16="http://schemas.microsoft.com/office/drawing/2014/main" id="{24607A60-9386-4EB2-8800-25991A69A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" r="-1" b="10516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073D1-20D9-45F4-95C0-CEADBC718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243" y="725634"/>
            <a:ext cx="9834465" cy="326454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Praying to Be Heard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04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D430E-4D3A-47EA-BD9A-682FC9D6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2185"/>
            <a:ext cx="10065632" cy="1095590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Failure to Ask for Help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62F5-A814-4B53-A3FC-7DE82DBC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4" y="2378594"/>
            <a:ext cx="11625942" cy="4379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The foolishness of failing to seek help 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when it’s needed is no safeguard against 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committing this error…  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Especially when we often are guilty of 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willfully refusing.</a:t>
            </a:r>
          </a:p>
          <a:p>
            <a:endParaRPr lang="en-US" sz="24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5501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D430E-4D3A-47EA-BD9A-682FC9D6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32185"/>
            <a:ext cx="10473655" cy="1095590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Failure in Purity of Motive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62F5-A814-4B53-A3FC-7DE82DBC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4" y="2378594"/>
            <a:ext cx="11625942" cy="4379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Selfish prayers are a tainted and unhealthy offering that God will reject.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Their prayers were focused entirely on the benefits for self; brethren were left out of the picture, and ultimately driven further away. </a:t>
            </a:r>
          </a:p>
          <a:p>
            <a:endParaRPr lang="en-US" sz="24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7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D430E-4D3A-47EA-BD9A-682FC9D6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" y="312865"/>
            <a:ext cx="11908966" cy="1057206"/>
          </a:xfrm>
        </p:spPr>
        <p:txBody>
          <a:bodyPr anchor="t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 Failure to Address Personal Sin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62F5-A814-4B53-A3FC-7DE82DBC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4" y="2378594"/>
            <a:ext cx="11625942" cy="4379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Continuing in willful sin makes us enemies to be opposed instead of children to be heard</a:t>
            </a:r>
            <a:b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</a:b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We cannot hope for healing when we have not yet approached God with a recognition of our worldly behavior</a:t>
            </a:r>
          </a:p>
          <a:p>
            <a:pPr marL="0" indent="0">
              <a:buNone/>
            </a:pP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endParaRPr lang="en-US" sz="24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297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D430E-4D3A-47EA-BD9A-682FC9D6A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12" y="312865"/>
            <a:ext cx="11908966" cy="1057206"/>
          </a:xfrm>
        </p:spPr>
        <p:txBody>
          <a:bodyPr anchor="t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Challenges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62F5-A814-4B53-A3FC-7DE82DBCE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024" y="2378594"/>
            <a:ext cx="11625942" cy="437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Are You Living as a Dwelling of the Spirit?</a:t>
            </a:r>
          </a:p>
          <a:p>
            <a:pPr marL="0" indent="0" algn="ctr">
              <a:buNone/>
            </a:pP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pPr marL="0" indent="0" algn="ctr">
              <a:buNone/>
            </a:pPr>
            <a:r>
              <a:rPr lang="en-US" sz="4000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Are You Seeking Reconciliation with Brethren?</a:t>
            </a:r>
          </a:p>
          <a:p>
            <a:pPr marL="0" indent="0">
              <a:buNone/>
            </a:pPr>
            <a:endParaRPr lang="en-US" sz="40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  <a:p>
            <a:endParaRPr lang="en-US" sz="2400" dirty="0">
              <a:latin typeface="Yu Mincho Demibold" panose="02020600000000000000" pitchFamily="18" charset="-128"/>
              <a:ea typeface="Yu Mincho Demibold" panose="020206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124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culpture, Bronze, The Listening, Listen To, To Listen">
            <a:extLst>
              <a:ext uri="{FF2B5EF4-FFF2-40B4-BE49-F238E27FC236}">
                <a16:creationId xmlns:a16="http://schemas.microsoft.com/office/drawing/2014/main" id="{24607A60-9386-4EB2-8800-25991A69A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" r="-1" b="10516"/>
          <a:stretch/>
        </p:blipFill>
        <p:spPr bwMode="auto">
          <a:xfrm>
            <a:off x="20" y="10"/>
            <a:ext cx="1218893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A073D1-20D9-45F4-95C0-CEADBC718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243" y="725634"/>
            <a:ext cx="9834465" cy="3264548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FFFF"/>
                </a:solidFill>
                <a:latin typeface="Yu Mincho Demibold" panose="02020600000000000000" pitchFamily="18" charset="-128"/>
                <a:ea typeface="Yu Mincho Demibold" panose="02020600000000000000" pitchFamily="18" charset="-128"/>
              </a:rPr>
              <a:t>Praying to Be Heard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1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151</Words>
  <Application>Microsoft Office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 Light</vt:lpstr>
      <vt:lpstr>Yu Mincho Demibold</vt:lpstr>
      <vt:lpstr>Calibri</vt:lpstr>
      <vt:lpstr>Office Theme</vt:lpstr>
      <vt:lpstr>Praying to Be Heard</vt:lpstr>
      <vt:lpstr>A Failure to Ask for Help</vt:lpstr>
      <vt:lpstr>A Failure in Purity of Motive</vt:lpstr>
      <vt:lpstr>A Failure to Address Personal Sin</vt:lpstr>
      <vt:lpstr>Challenges</vt:lpstr>
      <vt:lpstr>Praying to Be Heard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Praying to Be Heard</dc:title>
  <dc:creator>Seth Mauldin</dc:creator>
  <cp:lastModifiedBy>Seth Mauldin</cp:lastModifiedBy>
  <cp:revision>9</cp:revision>
  <dcterms:created xsi:type="dcterms:W3CDTF">2021-04-03T16:46:42Z</dcterms:created>
  <dcterms:modified xsi:type="dcterms:W3CDTF">2021-04-03T18:45:02Z</dcterms:modified>
</cp:coreProperties>
</file>