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gqtDknwVJaLTFIK6zgEiON88vYZ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1"/>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5400"/>
              <a:buFont typeface="Arial"/>
              <a:buNone/>
              <a:defRPr sz="5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21"/>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rmAutofit/>
          </a:bodyPr>
          <a:lstStyle>
            <a:lvl1pPr lvl="0" algn="l">
              <a:spcBef>
                <a:spcPts val="480"/>
              </a:spcBef>
              <a:spcAft>
                <a:spcPts val="0"/>
              </a:spcAft>
              <a:buSzPts val="2040"/>
              <a:buNone/>
              <a:defRPr>
                <a:solidFill>
                  <a:srgbClr val="55556F"/>
                </a:solidFill>
              </a:defRPr>
            </a:lvl1pPr>
            <a:lvl2pPr lvl="1" algn="ctr">
              <a:spcBef>
                <a:spcPts val="400"/>
              </a:spcBef>
              <a:spcAft>
                <a:spcPts val="0"/>
              </a:spcAft>
              <a:buSzPts val="1700"/>
              <a:buNone/>
              <a:defRPr>
                <a:solidFill>
                  <a:srgbClr val="8B8B8D"/>
                </a:solidFill>
              </a:defRPr>
            </a:lvl2pPr>
            <a:lvl3pPr lvl="2" algn="ctr">
              <a:spcBef>
                <a:spcPts val="360"/>
              </a:spcBef>
              <a:spcAft>
                <a:spcPts val="0"/>
              </a:spcAft>
              <a:buSzPts val="1620"/>
              <a:buNone/>
              <a:defRPr>
                <a:solidFill>
                  <a:srgbClr val="8B8B8D"/>
                </a:solidFill>
              </a:defRPr>
            </a:lvl3pPr>
            <a:lvl4pPr lvl="3" algn="ctr">
              <a:spcBef>
                <a:spcPts val="320"/>
              </a:spcBef>
              <a:spcAft>
                <a:spcPts val="0"/>
              </a:spcAft>
              <a:buSzPts val="1600"/>
              <a:buNone/>
              <a:defRPr>
                <a:solidFill>
                  <a:srgbClr val="8B8B8D"/>
                </a:solidFill>
              </a:defRPr>
            </a:lvl4pPr>
            <a:lvl5pPr lvl="4" algn="ctr">
              <a:spcBef>
                <a:spcPts val="280"/>
              </a:spcBef>
              <a:spcAft>
                <a:spcPts val="0"/>
              </a:spcAft>
              <a:buSzPts val="1400"/>
              <a:buNone/>
              <a:defRPr>
                <a:solidFill>
                  <a:srgbClr val="8B8B8D"/>
                </a:solidFill>
              </a:defRPr>
            </a:lvl5pPr>
            <a:lvl6pPr lvl="5" algn="ctr">
              <a:spcBef>
                <a:spcPts val="260"/>
              </a:spcBef>
              <a:spcAft>
                <a:spcPts val="0"/>
              </a:spcAft>
              <a:buSzPts val="1300"/>
              <a:buNone/>
              <a:defRPr>
                <a:solidFill>
                  <a:srgbClr val="8B8B8D"/>
                </a:solidFill>
              </a:defRPr>
            </a:lvl6pPr>
            <a:lvl7pPr lvl="6" algn="ctr">
              <a:spcBef>
                <a:spcPts val="260"/>
              </a:spcBef>
              <a:spcAft>
                <a:spcPts val="0"/>
              </a:spcAft>
              <a:buSzPts val="1300"/>
              <a:buNone/>
              <a:defRPr>
                <a:solidFill>
                  <a:srgbClr val="8B8B8D"/>
                </a:solidFill>
              </a:defRPr>
            </a:lvl7pPr>
            <a:lvl8pPr lvl="7" algn="ctr">
              <a:spcBef>
                <a:spcPts val="260"/>
              </a:spcBef>
              <a:spcAft>
                <a:spcPts val="0"/>
              </a:spcAft>
              <a:buSzPts val="1300"/>
              <a:buNone/>
              <a:defRPr>
                <a:solidFill>
                  <a:srgbClr val="8B8B8D"/>
                </a:solidFill>
              </a:defRPr>
            </a:lvl8pPr>
            <a:lvl9pPr lvl="8" algn="ctr">
              <a:spcBef>
                <a:spcPts val="260"/>
              </a:spcBef>
              <a:spcAft>
                <a:spcPts val="0"/>
              </a:spcAft>
              <a:buSzPts val="1300"/>
              <a:buNone/>
              <a:defRPr>
                <a:solidFill>
                  <a:srgbClr val="8B8B8D"/>
                </a:solidFill>
              </a:defRPr>
            </a:lvl9pPr>
          </a:lstStyle>
          <a:p>
            <a:endParaRPr/>
          </a:p>
        </p:txBody>
      </p:sp>
      <p:sp>
        <p:nvSpPr>
          <p:cNvPr id="16" name="Google Shape;16;p2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19" name="Google Shape;19;p21"/>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3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0"/>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7" name="Google Shape;77;p3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31"/>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31"/>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3" name="Google Shape;83;p3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2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2"/>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3" name="Google Shape;23;p2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26"/>
        <p:cNvGrpSpPr/>
        <p:nvPr/>
      </p:nvGrpSpPr>
      <p:grpSpPr>
        <a:xfrm>
          <a:off x="0" y="0"/>
          <a:ext cx="0" cy="0"/>
          <a:chOff x="0" y="0"/>
          <a:chExt cx="0" cy="0"/>
        </a:xfrm>
      </p:grpSpPr>
      <p:sp>
        <p:nvSpPr>
          <p:cNvPr id="27" name="Google Shape;27;p23"/>
          <p:cNvSpPr txBox="1">
            <a:spLocks noGrp="1"/>
          </p:cNvSpPr>
          <p:nvPr>
            <p:ph type="title"/>
          </p:nvPr>
        </p:nvSpPr>
        <p:spPr>
          <a:xfrm>
            <a:off x="722313" y="2362200"/>
            <a:ext cx="7772400" cy="220027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2"/>
              </a:buClr>
              <a:buSzPts val="4800"/>
              <a:buFont typeface="Arial"/>
              <a:buNone/>
              <a:defRPr sz="48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23"/>
          <p:cNvSpPr txBox="1">
            <a:spLocks noGrp="1"/>
          </p:cNvSpPr>
          <p:nvPr>
            <p:ph type="body" idx="1"/>
          </p:nvPr>
        </p:nvSpPr>
        <p:spPr>
          <a:xfrm>
            <a:off x="722313" y="4626864"/>
            <a:ext cx="7772400" cy="1500187"/>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SzPts val="2040"/>
              <a:buNone/>
              <a:defRPr sz="2400">
                <a:solidFill>
                  <a:schemeClr val="lt2"/>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440"/>
              <a:buNone/>
              <a:defRPr sz="1600">
                <a:solidFill>
                  <a:schemeClr val="lt1"/>
                </a:solidFill>
              </a:defRPr>
            </a:lvl3pPr>
            <a:lvl4pPr marL="1828800" lvl="3" indent="-228600" algn="l">
              <a:spcBef>
                <a:spcPts val="280"/>
              </a:spcBef>
              <a:spcAft>
                <a:spcPts val="0"/>
              </a:spcAft>
              <a:buSzPts val="140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228600" algn="l">
              <a:spcBef>
                <a:spcPts val="280"/>
              </a:spcBef>
              <a:spcAft>
                <a:spcPts val="0"/>
              </a:spcAft>
              <a:buSzPts val="1400"/>
              <a:buNone/>
              <a:defRPr sz="1400">
                <a:solidFill>
                  <a:schemeClr val="lt1"/>
                </a:solidFill>
              </a:defRPr>
            </a:lvl6pPr>
            <a:lvl7pPr marL="3200400" lvl="6" indent="-228600" algn="l">
              <a:spcBef>
                <a:spcPts val="280"/>
              </a:spcBef>
              <a:spcAft>
                <a:spcPts val="0"/>
              </a:spcAft>
              <a:buSzPts val="1400"/>
              <a:buNone/>
              <a:defRPr sz="1400">
                <a:solidFill>
                  <a:schemeClr val="lt1"/>
                </a:solidFill>
              </a:defRPr>
            </a:lvl7pPr>
            <a:lvl8pPr marL="3657600" lvl="7" indent="-228600" algn="l">
              <a:spcBef>
                <a:spcPts val="280"/>
              </a:spcBef>
              <a:spcAft>
                <a:spcPts val="0"/>
              </a:spcAft>
              <a:buSzPts val="1400"/>
              <a:buNone/>
              <a:defRPr sz="1400">
                <a:solidFill>
                  <a:schemeClr val="lt1"/>
                </a:solidFill>
              </a:defRPr>
            </a:lvl8pPr>
            <a:lvl9pPr marL="4114800" lvl="8" indent="-228600" algn="l">
              <a:spcBef>
                <a:spcPts val="280"/>
              </a:spcBef>
              <a:spcAft>
                <a:spcPts val="0"/>
              </a:spcAft>
              <a:buSzPts val="1400"/>
              <a:buNone/>
              <a:defRPr sz="1400">
                <a:solidFill>
                  <a:schemeClr val="lt1"/>
                </a:solidFill>
              </a:defRPr>
            </a:lvl9pPr>
          </a:lstStyle>
          <a:p>
            <a:endParaRPr/>
          </a:p>
        </p:txBody>
      </p:sp>
      <p:sp>
        <p:nvSpPr>
          <p:cNvPr id="29" name="Google Shape;29;p2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32" name="Google Shape;32;p23"/>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4"/>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norm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36" name="Google Shape;36;p24"/>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norm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37" name="Google Shape;37;p2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4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5"/>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1700"/>
              <a:buNone/>
              <a:defRPr sz="2000" b="0">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43" name="Google Shape;43;p25"/>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44" name="Google Shape;44;p25"/>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1700"/>
              <a:buNone/>
              <a:defRPr sz="2000" b="0">
                <a:solidFill>
                  <a:schemeClr val="dk2"/>
                </a:solidFill>
                <a:latin typeface="Arial"/>
                <a:ea typeface="Arial"/>
                <a:cs typeface="Arial"/>
                <a:sym typeface="Aria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45" name="Google Shape;45;p25"/>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46" name="Google Shape;46;p2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49" name="Google Shape;49;p25"/>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2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2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2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28"/>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28"/>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normAutofit/>
          </a:bodyPr>
          <a:lstStyle>
            <a:lvl1pPr marL="457200" lvl="0" indent="-401320" algn="l">
              <a:spcBef>
                <a:spcPts val="640"/>
              </a:spcBef>
              <a:spcAft>
                <a:spcPts val="0"/>
              </a:spcAft>
              <a:buSzPts val="2720"/>
              <a:buChar char="•"/>
              <a:defRPr sz="3200"/>
            </a:lvl1pPr>
            <a:lvl2pPr marL="914400" lvl="1" indent="-379730" algn="l">
              <a:spcBef>
                <a:spcPts val="560"/>
              </a:spcBef>
              <a:spcAft>
                <a:spcPts val="0"/>
              </a:spcAft>
              <a:buSzPts val="2380"/>
              <a:buChar char="•"/>
              <a:defRPr sz="2800"/>
            </a:lvl2pPr>
            <a:lvl3pPr marL="1371600" lvl="2" indent="-365760" algn="l">
              <a:spcBef>
                <a:spcPts val="480"/>
              </a:spcBef>
              <a:spcAft>
                <a:spcPts val="0"/>
              </a:spcAft>
              <a:buSzPts val="216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62" name="Google Shape;62;p28"/>
          <p:cNvSpPr txBox="1">
            <a:spLocks noGrp="1"/>
          </p:cNvSpPr>
          <p:nvPr>
            <p:ph type="body" idx="2"/>
          </p:nvPr>
        </p:nvSpPr>
        <p:spPr>
          <a:xfrm>
            <a:off x="457201" y="2130552"/>
            <a:ext cx="2139696" cy="4243615"/>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63" name="Google Shape;63;p2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66" name="Google Shape;66;p28"/>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9"/>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9"/>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0" name="Google Shape;70;p29"/>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1" name="Google Shape;71;p2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0"/>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 name="Google Shape;7;p2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20"/>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9" name="Google Shape;9;p20"/>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0" name="Google Shape;10;p2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 name="Google Shape;11;p2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 name="Google Shape;12;p2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2"/>
              </a:buClr>
              <a:buSzPts val="5400"/>
              <a:buFont typeface="Arial"/>
              <a:buNone/>
            </a:pPr>
            <a:r>
              <a:rPr lang="en-US"/>
              <a:t>JESUS’ LAST WEEK</a:t>
            </a:r>
            <a:endParaRPr/>
          </a:p>
        </p:txBody>
      </p:sp>
      <p:sp>
        <p:nvSpPr>
          <p:cNvPr id="91" name="Google Shape;91;p1"/>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040"/>
              <a:buNone/>
            </a:pPr>
            <a:r>
              <a:rPr lang="en-US"/>
              <a:t>Jesus’ Law of Origin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on Trial</a:t>
            </a:r>
            <a:endParaRPr sz="4400"/>
          </a:p>
        </p:txBody>
      </p:sp>
      <p:sp>
        <p:nvSpPr>
          <p:cNvPr id="145" name="Google Shape;145;p10"/>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10"/>
              <a:buNone/>
            </a:pPr>
            <a:r>
              <a:rPr lang="en-US" sz="2600" b="1"/>
              <a:t>Luke 23:13-24 </a:t>
            </a:r>
            <a:r>
              <a:rPr lang="en-US" sz="2600"/>
              <a:t>Then Pilate, when he had called together the chief priests, the rulers, and the people, </a:t>
            </a:r>
            <a:r>
              <a:rPr lang="en-US" sz="1400"/>
              <a:t>14</a:t>
            </a:r>
            <a:r>
              <a:rPr lang="en-US" sz="2600"/>
              <a:t> said to them, “You have brought this Man to me, as one who misleads the people. And indeed, having examined Him in your presence, I have found no fault in this Man concerning those things which you accuse Him…</a:t>
            </a:r>
            <a:r>
              <a:rPr lang="en-US" sz="1400"/>
              <a:t>16</a:t>
            </a:r>
            <a:r>
              <a:rPr lang="en-US" sz="2600"/>
              <a:t> I will therefore chastise Him and release Him...</a:t>
            </a:r>
            <a:r>
              <a:rPr lang="en-US" sz="1400"/>
              <a:t>18</a:t>
            </a:r>
            <a:r>
              <a:rPr lang="en-US" sz="2600"/>
              <a:t> And they all cried out at once, saying, “Away with this Man, and release to us Barabbas”—</a:t>
            </a:r>
            <a:r>
              <a:rPr lang="en-US" sz="1400"/>
              <a:t>19</a:t>
            </a:r>
            <a:r>
              <a:rPr lang="en-US" sz="2600"/>
              <a:t> who had been thrown into prison for a certain rebellion made in the city and for murder. </a:t>
            </a:r>
            <a:endParaRPr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on Trial</a:t>
            </a:r>
            <a:endParaRPr sz="4400"/>
          </a:p>
        </p:txBody>
      </p:sp>
      <p:sp>
        <p:nvSpPr>
          <p:cNvPr id="151" name="Google Shape;151;p11"/>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190"/>
              <a:buNone/>
            </a:pPr>
            <a:r>
              <a:rPr lang="en-US" sz="1400"/>
              <a:t>20</a:t>
            </a:r>
            <a:r>
              <a:rPr lang="en-US" sz="2600"/>
              <a:t> Pilate, therefore, wishing to release Jesus, again called out to them. </a:t>
            </a:r>
            <a:r>
              <a:rPr lang="en-US" sz="1400"/>
              <a:t>21</a:t>
            </a:r>
            <a:r>
              <a:rPr lang="en-US" sz="2600"/>
              <a:t> But they shouted, saying, “Crucify Him! Crucify Him!...</a:t>
            </a:r>
            <a:r>
              <a:rPr lang="en-US" sz="1400"/>
              <a:t>23</a:t>
            </a:r>
            <a:r>
              <a:rPr lang="en-US" sz="2600"/>
              <a:t> They were insistent, demanding with loud voices that He be crucified. And the voices of these men and of the chief priests prevailed. </a:t>
            </a:r>
            <a:r>
              <a:rPr lang="en-US" sz="1400"/>
              <a:t>24</a:t>
            </a:r>
            <a:r>
              <a:rPr lang="en-US" sz="2600"/>
              <a:t> So Pilate gave sentence that it should be as they requested. </a:t>
            </a:r>
            <a:endParaRPr sz="2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Law of Origin</a:t>
            </a:r>
            <a:endParaRPr sz="4400"/>
          </a:p>
        </p:txBody>
      </p:sp>
      <p:sp>
        <p:nvSpPr>
          <p:cNvPr id="157" name="Google Shape;157;p12"/>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514350" lvl="0" indent="-514350" algn="l" rtl="0">
              <a:spcBef>
                <a:spcPts val="0"/>
              </a:spcBef>
              <a:spcAft>
                <a:spcPts val="0"/>
              </a:spcAft>
              <a:buSzPts val="2720"/>
              <a:buFont typeface="Arial"/>
              <a:buAutoNum type="arabicPeriod"/>
            </a:pPr>
            <a:r>
              <a:rPr lang="en-US" sz="3200"/>
              <a:t>Jesus did not come to be an earthly King</a:t>
            </a:r>
            <a:endParaRPr/>
          </a:p>
          <a:p>
            <a:pPr marL="514350" lvl="0" indent="-514350" algn="l" rtl="0">
              <a:spcBef>
                <a:spcPts val="640"/>
              </a:spcBef>
              <a:spcAft>
                <a:spcPts val="0"/>
              </a:spcAft>
              <a:buSzPts val="2720"/>
              <a:buFont typeface="Arial"/>
              <a:buAutoNum type="arabicPeriod"/>
            </a:pPr>
            <a:r>
              <a:rPr lang="en-US" sz="3200"/>
              <a:t>Jesus did not come to set up an earthly Kingdom</a:t>
            </a:r>
            <a:endParaRPr/>
          </a:p>
          <a:p>
            <a:pPr marL="514350" lvl="0" indent="-514350" algn="l" rtl="0">
              <a:spcBef>
                <a:spcPts val="640"/>
              </a:spcBef>
              <a:spcAft>
                <a:spcPts val="0"/>
              </a:spcAft>
              <a:buSzPts val="2720"/>
              <a:buFont typeface="Arial"/>
              <a:buAutoNum type="arabicPeriod"/>
            </a:pPr>
            <a:r>
              <a:rPr lang="en-US" sz="3200"/>
              <a:t>Jesus came to fulfill God’s will.</a:t>
            </a:r>
            <a:endParaRPr/>
          </a:p>
          <a:p>
            <a:pPr marL="514350" lvl="0" indent="-514350" algn="l" rtl="0">
              <a:spcBef>
                <a:spcPts val="640"/>
              </a:spcBef>
              <a:spcAft>
                <a:spcPts val="0"/>
              </a:spcAft>
              <a:buSzPts val="2720"/>
              <a:buFont typeface="Arial"/>
              <a:buAutoNum type="arabicPeriod"/>
            </a:pPr>
            <a:r>
              <a:rPr lang="en-US" sz="3200"/>
              <a:t>Jesus came to die.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on the Cross</a:t>
            </a:r>
            <a:endParaRPr sz="4400"/>
          </a:p>
        </p:txBody>
      </p:sp>
      <p:sp>
        <p:nvSpPr>
          <p:cNvPr id="163" name="Google Shape;163;p13"/>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10"/>
              <a:buNone/>
            </a:pPr>
            <a:r>
              <a:rPr lang="en-US" sz="2600" b="1"/>
              <a:t>Luke 23:33-34; 44-46 </a:t>
            </a:r>
            <a:r>
              <a:rPr lang="en-US" sz="2600"/>
              <a:t>And when they had come to the place called Calvary, there they crucified Him, and the criminals, one on His right hand and the other on the left. </a:t>
            </a:r>
            <a:r>
              <a:rPr lang="en-US" sz="1400"/>
              <a:t>34</a:t>
            </a:r>
            <a:r>
              <a:rPr lang="en-US" sz="2600"/>
              <a:t> Then Jesus said, “Father, forgive them, for they do not know what they do.”…</a:t>
            </a:r>
            <a:r>
              <a:rPr lang="en-US" sz="1400"/>
              <a:t>44</a:t>
            </a:r>
            <a:r>
              <a:rPr lang="en-US" sz="2600"/>
              <a:t> Now it was about the sixth hour, and there was darkness over all the earth until the ninth hour. </a:t>
            </a:r>
            <a:r>
              <a:rPr lang="en-US" sz="1400"/>
              <a:t>45</a:t>
            </a:r>
            <a:r>
              <a:rPr lang="en-US" sz="2600"/>
              <a:t> Then the sun was darkened, and the veil of the temple was torn in two. </a:t>
            </a:r>
            <a:r>
              <a:rPr lang="en-US" sz="1400"/>
              <a:t>46</a:t>
            </a:r>
            <a:r>
              <a:rPr lang="en-US" sz="2600"/>
              <a:t> And when Jesus had cried out with a loud voice, He said, “Father, ‘into your hands I commit My spirit.’” Having said this, He breathed His last. </a:t>
            </a:r>
            <a:endParaRPr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Law of Origin</a:t>
            </a:r>
            <a:endParaRPr sz="4400"/>
          </a:p>
        </p:txBody>
      </p:sp>
      <p:sp>
        <p:nvSpPr>
          <p:cNvPr id="169" name="Google Shape;169;p14"/>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514350" lvl="0" indent="-514350" algn="l" rtl="0">
              <a:spcBef>
                <a:spcPts val="0"/>
              </a:spcBef>
              <a:spcAft>
                <a:spcPts val="0"/>
              </a:spcAft>
              <a:buSzPts val="2720"/>
              <a:buFont typeface="Arial"/>
              <a:buAutoNum type="arabicPeriod"/>
            </a:pPr>
            <a:r>
              <a:rPr lang="en-US" sz="3200"/>
              <a:t>Jesus did not come to be an earthly King</a:t>
            </a:r>
            <a:endParaRPr/>
          </a:p>
          <a:p>
            <a:pPr marL="514350" lvl="0" indent="-514350" algn="l" rtl="0">
              <a:spcBef>
                <a:spcPts val="640"/>
              </a:spcBef>
              <a:spcAft>
                <a:spcPts val="0"/>
              </a:spcAft>
              <a:buSzPts val="2720"/>
              <a:buFont typeface="Arial"/>
              <a:buAutoNum type="arabicPeriod"/>
            </a:pPr>
            <a:r>
              <a:rPr lang="en-US" sz="3200"/>
              <a:t>Jesus did not come to set up an earthly Kingdom</a:t>
            </a:r>
            <a:endParaRPr/>
          </a:p>
          <a:p>
            <a:pPr marL="514350" lvl="0" indent="-514350" algn="l" rtl="0">
              <a:spcBef>
                <a:spcPts val="640"/>
              </a:spcBef>
              <a:spcAft>
                <a:spcPts val="0"/>
              </a:spcAft>
              <a:buSzPts val="2720"/>
              <a:buFont typeface="Arial"/>
              <a:buAutoNum type="arabicPeriod"/>
            </a:pPr>
            <a:r>
              <a:rPr lang="en-US" sz="3200"/>
              <a:t>Jesus came to fulfill God’s will.</a:t>
            </a:r>
            <a:endParaRPr/>
          </a:p>
          <a:p>
            <a:pPr marL="514350" lvl="0" indent="-514350" algn="l" rtl="0">
              <a:spcBef>
                <a:spcPts val="640"/>
              </a:spcBef>
              <a:spcAft>
                <a:spcPts val="0"/>
              </a:spcAft>
              <a:buSzPts val="2720"/>
              <a:buFont typeface="Arial"/>
              <a:buAutoNum type="arabicPeriod"/>
            </a:pPr>
            <a:r>
              <a:rPr lang="en-US" sz="3200"/>
              <a:t>Jesus came to die.</a:t>
            </a:r>
            <a:endParaRPr/>
          </a:p>
          <a:p>
            <a:pPr marL="514350" lvl="0" indent="-514350" algn="l" rtl="0">
              <a:spcBef>
                <a:spcPts val="640"/>
              </a:spcBef>
              <a:spcAft>
                <a:spcPts val="0"/>
              </a:spcAft>
              <a:buSzPts val="2720"/>
              <a:buFont typeface="Arial"/>
              <a:buAutoNum type="arabicPeriod"/>
            </a:pPr>
            <a:r>
              <a:rPr lang="en-US" sz="3200"/>
              <a:t>Jesus came to remove sins.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Resurrection</a:t>
            </a:r>
            <a:endParaRPr sz="4400"/>
          </a:p>
        </p:txBody>
      </p:sp>
      <p:sp>
        <p:nvSpPr>
          <p:cNvPr id="175" name="Google Shape;175;p15"/>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10"/>
              <a:buNone/>
            </a:pPr>
            <a:r>
              <a:rPr lang="en-US" sz="2600" b="1"/>
              <a:t>Luke 24:1-12 </a:t>
            </a:r>
            <a:r>
              <a:rPr lang="en-US" sz="2600"/>
              <a:t> Now on the first day of the week, very early in the morning, they, and certain other women with them, came to the tomb bringing spices which they had prepared. </a:t>
            </a:r>
            <a:r>
              <a:rPr lang="en-US" sz="1400"/>
              <a:t>2</a:t>
            </a:r>
            <a:r>
              <a:rPr lang="en-US" sz="2600"/>
              <a:t> But they found the stone rolled away from the tomb. </a:t>
            </a:r>
            <a:r>
              <a:rPr lang="en-US" sz="1400"/>
              <a:t>3</a:t>
            </a:r>
            <a:r>
              <a:rPr lang="en-US" sz="2600"/>
              <a:t> Then they went in and did not find the body of the Lord Jesus. </a:t>
            </a:r>
            <a:r>
              <a:rPr lang="en-US" sz="1400"/>
              <a:t>4</a:t>
            </a:r>
            <a:r>
              <a:rPr lang="en-US" sz="2600"/>
              <a:t> And it happened, as they were greatly perplexed about this, that behold, two men stood by them in shining garments. </a:t>
            </a:r>
            <a:r>
              <a:rPr lang="en-US" sz="1400"/>
              <a:t>5</a:t>
            </a:r>
            <a:r>
              <a:rPr lang="en-US" sz="2600"/>
              <a:t> Then as they were afraid and bowed their faces to the earth, they said to them, “Why do you seek the living among the dead? </a:t>
            </a:r>
            <a:r>
              <a:rPr lang="en-US" sz="1400"/>
              <a:t>6</a:t>
            </a:r>
            <a:r>
              <a:rPr lang="en-US" sz="2600"/>
              <a:t> He is not here, but is risen! Remember how He spoke to you when he was still in Galilee,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Resurrection</a:t>
            </a:r>
            <a:endParaRPr sz="4400"/>
          </a:p>
        </p:txBody>
      </p:sp>
      <p:sp>
        <p:nvSpPr>
          <p:cNvPr id="181" name="Google Shape;181;p16"/>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190"/>
              <a:buNone/>
            </a:pPr>
            <a:r>
              <a:rPr lang="en-US" sz="1400"/>
              <a:t>7</a:t>
            </a:r>
            <a:r>
              <a:rPr lang="en-US" sz="2600"/>
              <a:t> saying, “The Son of Man must be delivered into the hands of sinful men, and be crucified, and on the third day rise again.” </a:t>
            </a:r>
            <a:r>
              <a:rPr lang="en-US" sz="1400"/>
              <a:t>8</a:t>
            </a:r>
            <a:r>
              <a:rPr lang="en-US" sz="2600"/>
              <a:t> And they remembered His words. </a:t>
            </a:r>
            <a:r>
              <a:rPr lang="en-US" sz="1400"/>
              <a:t>9</a:t>
            </a:r>
            <a:r>
              <a:rPr lang="en-US" sz="2600"/>
              <a:t> Then they returned from the tomb and told all these things to the eleven and to all the rest…</a:t>
            </a:r>
            <a:r>
              <a:rPr lang="en-US" sz="1400"/>
              <a:t>11</a:t>
            </a:r>
            <a:r>
              <a:rPr lang="en-US" sz="2600"/>
              <a:t> And their words seemed to them like idle tales, and they did not believe them. </a:t>
            </a:r>
            <a:r>
              <a:rPr lang="en-US" sz="1400"/>
              <a:t>12</a:t>
            </a:r>
            <a:r>
              <a:rPr lang="en-US" sz="2600"/>
              <a:t> But Peter arose and ran to the tomb; and stooping down, he saw the linen cloths lying by themselves; and he departed, marveling to himself at what had happened.</a:t>
            </a:r>
            <a:endParaRPr sz="2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Resurrection</a:t>
            </a:r>
            <a:endParaRPr sz="4400"/>
          </a:p>
        </p:txBody>
      </p:sp>
      <p:sp>
        <p:nvSpPr>
          <p:cNvPr id="187" name="Google Shape;187;p17"/>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10"/>
              <a:buNone/>
            </a:pPr>
            <a:r>
              <a:rPr lang="en-US" sz="2600" b="1"/>
              <a:t>Acts 5:35-39 </a:t>
            </a:r>
            <a:r>
              <a:rPr lang="en-US" sz="2600"/>
              <a:t>“Men of Israel, take heed to yourselves what you intend to do regarding these men. </a:t>
            </a:r>
            <a:r>
              <a:rPr lang="en-US" sz="1400"/>
              <a:t>36</a:t>
            </a:r>
            <a:r>
              <a:rPr lang="en-US" sz="2600"/>
              <a:t> For some time ago Theudas rose up, claiming to be somebody. A number of men, about 400, joined him. He was slain, and all who obeyed him were scattered and came to nothing. </a:t>
            </a:r>
            <a:r>
              <a:rPr lang="en-US" sz="1400"/>
              <a:t>37</a:t>
            </a:r>
            <a:r>
              <a:rPr lang="en-US" sz="2600"/>
              <a:t> After this man, Judas of Galilee rose up in the days of the census, and drew away many people after him. He also perished, and all who obeyed him were dispersed. </a:t>
            </a:r>
            <a:r>
              <a:rPr lang="en-US" sz="1400"/>
              <a:t>38</a:t>
            </a:r>
            <a:r>
              <a:rPr lang="en-US" sz="2600"/>
              <a:t> And now I say to you, keep away from these men and let them alone; for if this plan or this work is of men, it will come to nothing; </a:t>
            </a:r>
            <a:r>
              <a:rPr lang="en-US" sz="1400"/>
              <a:t>39</a:t>
            </a:r>
            <a:r>
              <a:rPr lang="en-US" sz="2600"/>
              <a:t> but if it is of God, you cannot overthrow it—lest you even be found to fight against God.”</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8"/>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Law of Origin</a:t>
            </a:r>
            <a:endParaRPr sz="4400"/>
          </a:p>
        </p:txBody>
      </p:sp>
      <p:sp>
        <p:nvSpPr>
          <p:cNvPr id="193" name="Google Shape;193;p18"/>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514350" lvl="0" indent="-514350" algn="l" rtl="0">
              <a:spcBef>
                <a:spcPts val="0"/>
              </a:spcBef>
              <a:spcAft>
                <a:spcPts val="0"/>
              </a:spcAft>
              <a:buSzPts val="2720"/>
              <a:buFont typeface="Arial"/>
              <a:buAutoNum type="arabicPeriod"/>
            </a:pPr>
            <a:r>
              <a:rPr lang="en-US" sz="3200"/>
              <a:t>Jesus did not come to be an earthly King</a:t>
            </a:r>
            <a:endParaRPr/>
          </a:p>
          <a:p>
            <a:pPr marL="514350" lvl="0" indent="-514350" algn="l" rtl="0">
              <a:spcBef>
                <a:spcPts val="640"/>
              </a:spcBef>
              <a:spcAft>
                <a:spcPts val="0"/>
              </a:spcAft>
              <a:buSzPts val="2720"/>
              <a:buFont typeface="Arial"/>
              <a:buAutoNum type="arabicPeriod"/>
            </a:pPr>
            <a:r>
              <a:rPr lang="en-US" sz="3200"/>
              <a:t>Jesus did not come to set up an earthly Kingdom</a:t>
            </a:r>
            <a:endParaRPr/>
          </a:p>
          <a:p>
            <a:pPr marL="514350" lvl="0" indent="-514350" algn="l" rtl="0">
              <a:spcBef>
                <a:spcPts val="640"/>
              </a:spcBef>
              <a:spcAft>
                <a:spcPts val="0"/>
              </a:spcAft>
              <a:buSzPts val="2720"/>
              <a:buFont typeface="Arial"/>
              <a:buAutoNum type="arabicPeriod"/>
            </a:pPr>
            <a:r>
              <a:rPr lang="en-US" sz="3200"/>
              <a:t>Jesus came to fulfill God’s will.</a:t>
            </a:r>
            <a:endParaRPr/>
          </a:p>
          <a:p>
            <a:pPr marL="514350" lvl="0" indent="-514350" algn="l" rtl="0">
              <a:spcBef>
                <a:spcPts val="640"/>
              </a:spcBef>
              <a:spcAft>
                <a:spcPts val="0"/>
              </a:spcAft>
              <a:buSzPts val="2720"/>
              <a:buFont typeface="Arial"/>
              <a:buAutoNum type="arabicPeriod"/>
            </a:pPr>
            <a:r>
              <a:rPr lang="en-US" sz="3200"/>
              <a:t>Jesus came to die.</a:t>
            </a:r>
            <a:endParaRPr/>
          </a:p>
          <a:p>
            <a:pPr marL="514350" lvl="0" indent="-514350" algn="l" rtl="0">
              <a:spcBef>
                <a:spcPts val="640"/>
              </a:spcBef>
              <a:spcAft>
                <a:spcPts val="0"/>
              </a:spcAft>
              <a:buSzPts val="2720"/>
              <a:buFont typeface="Arial"/>
              <a:buAutoNum type="arabicPeriod"/>
            </a:pPr>
            <a:r>
              <a:rPr lang="en-US" sz="3200"/>
              <a:t>Jesus came to remove sins.</a:t>
            </a:r>
            <a:endParaRPr/>
          </a:p>
          <a:p>
            <a:pPr marL="514350" lvl="0" indent="-514350" algn="l" rtl="0">
              <a:spcBef>
                <a:spcPts val="640"/>
              </a:spcBef>
              <a:spcAft>
                <a:spcPts val="0"/>
              </a:spcAft>
              <a:buSzPts val="2720"/>
              <a:buFont typeface="Arial"/>
              <a:buAutoNum type="arabicPeriod"/>
            </a:pPr>
            <a:r>
              <a:rPr lang="en-US" sz="3200"/>
              <a:t>Jesus came to be raised.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Our Law of Origin</a:t>
            </a:r>
            <a:endParaRPr sz="4400"/>
          </a:p>
        </p:txBody>
      </p:sp>
      <p:sp>
        <p:nvSpPr>
          <p:cNvPr id="199" name="Google Shape;199;p19"/>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3400"/>
              <a:buNone/>
            </a:pPr>
            <a:endParaRPr sz="4000"/>
          </a:p>
          <a:p>
            <a:pPr marL="0" lvl="0" indent="0" algn="ctr" rtl="0">
              <a:spcBef>
                <a:spcPts val="800"/>
              </a:spcBef>
              <a:spcAft>
                <a:spcPts val="0"/>
              </a:spcAft>
              <a:buSzPts val="3400"/>
              <a:buNone/>
            </a:pPr>
            <a:r>
              <a:rPr lang="en-US" sz="4000"/>
              <a:t>“To be steadfast, immovable, always abounding in the work of the Lord, knowing that our labor is not in vain.”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Entering Jerusalem</a:t>
            </a:r>
            <a:endParaRPr sz="4400"/>
          </a:p>
        </p:txBody>
      </p:sp>
      <p:sp>
        <p:nvSpPr>
          <p:cNvPr id="97" name="Google Shape;97;p2"/>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040"/>
              <a:buNone/>
            </a:pPr>
            <a:r>
              <a:rPr lang="en-US" b="1"/>
              <a:t>John 12:12-19 </a:t>
            </a:r>
            <a:r>
              <a:rPr lang="en-US"/>
              <a:t>The next day a great multitude that had come to the feast, when they heard that Jesus was coming to Jerusalem,</a:t>
            </a:r>
            <a:r>
              <a:rPr lang="en-US" sz="1400"/>
              <a:t> 13 </a:t>
            </a:r>
            <a:r>
              <a:rPr lang="en-US"/>
              <a:t>took branches of palm and went out to meet him, and cried out</a:t>
            </a:r>
            <a:endParaRPr/>
          </a:p>
          <a:p>
            <a:pPr marL="0" lvl="0" indent="0" algn="l" rtl="0">
              <a:spcBef>
                <a:spcPts val="480"/>
              </a:spcBef>
              <a:spcAft>
                <a:spcPts val="0"/>
              </a:spcAft>
              <a:buSzPts val="2040"/>
              <a:buNone/>
            </a:pPr>
            <a:r>
              <a:rPr lang="en-US"/>
              <a:t>	“Hosanna!</a:t>
            </a:r>
            <a:endParaRPr/>
          </a:p>
          <a:p>
            <a:pPr marL="0" lvl="0" indent="0" algn="l" rtl="0">
              <a:spcBef>
                <a:spcPts val="480"/>
              </a:spcBef>
              <a:spcAft>
                <a:spcPts val="0"/>
              </a:spcAft>
              <a:buSzPts val="2040"/>
              <a:buNone/>
            </a:pPr>
            <a:r>
              <a:rPr lang="en-US"/>
              <a:t>	Blessed is He who comes in the name of the LORD!</a:t>
            </a:r>
            <a:endParaRPr/>
          </a:p>
          <a:p>
            <a:pPr marL="0" lvl="0" indent="0" algn="l" rtl="0">
              <a:spcBef>
                <a:spcPts val="480"/>
              </a:spcBef>
              <a:spcAft>
                <a:spcPts val="0"/>
              </a:spcAft>
              <a:buSzPts val="2040"/>
              <a:buNone/>
            </a:pPr>
            <a:r>
              <a:rPr lang="en-US"/>
              <a:t>	The King of Israel!”</a:t>
            </a:r>
            <a:endParaRPr/>
          </a:p>
          <a:p>
            <a:pPr marL="0" lvl="0" indent="0" algn="l" rtl="0">
              <a:spcBef>
                <a:spcPts val="480"/>
              </a:spcBef>
              <a:spcAft>
                <a:spcPts val="0"/>
              </a:spcAft>
              <a:buSzPts val="1190"/>
              <a:buNone/>
            </a:pPr>
            <a:r>
              <a:rPr lang="en-US" sz="1400"/>
              <a:t>14</a:t>
            </a:r>
            <a:r>
              <a:rPr lang="en-US"/>
              <a:t> Then Jesus, when he had found a young donkey, sat on it; as it is written:</a:t>
            </a:r>
            <a:endParaRPr/>
          </a:p>
          <a:p>
            <a:pPr marL="0" lvl="0" indent="0" algn="l" rtl="0">
              <a:spcBef>
                <a:spcPts val="480"/>
              </a:spcBef>
              <a:spcAft>
                <a:spcPts val="0"/>
              </a:spcAft>
              <a:buSzPts val="2040"/>
              <a:buNone/>
            </a:pPr>
            <a:r>
              <a:rPr lang="en-US"/>
              <a:t>	“Fear not, daughter of Zion;</a:t>
            </a:r>
            <a:endParaRPr/>
          </a:p>
          <a:p>
            <a:pPr marL="0" lvl="0" indent="0" algn="l" rtl="0">
              <a:spcBef>
                <a:spcPts val="480"/>
              </a:spcBef>
              <a:spcAft>
                <a:spcPts val="0"/>
              </a:spcAft>
              <a:buSzPts val="2040"/>
              <a:buNone/>
            </a:pPr>
            <a:r>
              <a:rPr lang="en-US"/>
              <a:t>	Behold, your King is coming</a:t>
            </a:r>
            <a:endParaRPr/>
          </a:p>
          <a:p>
            <a:pPr marL="0" lvl="0" indent="0" algn="l" rtl="0">
              <a:spcBef>
                <a:spcPts val="480"/>
              </a:spcBef>
              <a:spcAft>
                <a:spcPts val="0"/>
              </a:spcAft>
              <a:buSzPts val="2040"/>
              <a:buNone/>
            </a:pPr>
            <a:r>
              <a:rPr lang="en-US"/>
              <a:t>	Sitting on a donkey’s colt”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Entering Jerusalem</a:t>
            </a:r>
            <a:endParaRPr sz="4400"/>
          </a:p>
        </p:txBody>
      </p:sp>
      <p:sp>
        <p:nvSpPr>
          <p:cNvPr id="103" name="Google Shape;103;p3"/>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190"/>
              <a:buNone/>
            </a:pPr>
            <a:r>
              <a:rPr lang="en-US" sz="1400"/>
              <a:t>16</a:t>
            </a:r>
            <a:r>
              <a:rPr lang="en-US" sz="2600"/>
              <a:t> His disciples did not understand these things at first; but when Jesus was glorified, then they remembered that these things were written about Him and that they had done these things to Him. </a:t>
            </a:r>
            <a:endParaRPr/>
          </a:p>
          <a:p>
            <a:pPr marL="0" lvl="0" indent="0" algn="l" rtl="0">
              <a:spcBef>
                <a:spcPts val="520"/>
              </a:spcBef>
              <a:spcAft>
                <a:spcPts val="0"/>
              </a:spcAft>
              <a:buSzPts val="1190"/>
              <a:buNone/>
            </a:pPr>
            <a:r>
              <a:rPr lang="en-US" sz="1400"/>
              <a:t>17</a:t>
            </a:r>
            <a:r>
              <a:rPr lang="en-US" sz="2600"/>
              <a:t> Therefore the people, who were with Him when He called Lazerus out of his tomb and raised him from the dead, bore witness. </a:t>
            </a:r>
            <a:r>
              <a:rPr lang="en-US" sz="1400"/>
              <a:t>18</a:t>
            </a:r>
            <a:r>
              <a:rPr lang="en-US" sz="2600"/>
              <a:t> For this reason the people also met Him, because they heard that He had done this sign. </a:t>
            </a:r>
            <a:r>
              <a:rPr lang="en-US" sz="1400"/>
              <a:t>19</a:t>
            </a:r>
            <a:r>
              <a:rPr lang="en-US" sz="2600"/>
              <a:t> The Pharisees therefore said among themselves, “You see that you are accomplishing nothing. Look, the world has gone after Him!”</a:t>
            </a:r>
            <a:endParaRPr sz="2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Law of Origin</a:t>
            </a:r>
            <a:endParaRPr sz="4400"/>
          </a:p>
        </p:txBody>
      </p:sp>
      <p:sp>
        <p:nvSpPr>
          <p:cNvPr id="109" name="Google Shape;109;p4"/>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514350" lvl="0" indent="-514350" algn="l" rtl="0">
              <a:spcBef>
                <a:spcPts val="0"/>
              </a:spcBef>
              <a:spcAft>
                <a:spcPts val="0"/>
              </a:spcAft>
              <a:buSzPts val="2720"/>
              <a:buFont typeface="Arial"/>
              <a:buAutoNum type="arabicPeriod"/>
            </a:pPr>
            <a:r>
              <a:rPr lang="en-US" sz="3200"/>
              <a:t>Jesus did not come to be an earthly King</a:t>
            </a:r>
            <a:endParaRPr/>
          </a:p>
          <a:p>
            <a:pPr marL="457200" lvl="1" indent="-182880" algn="l" rtl="0">
              <a:spcBef>
                <a:spcPts val="440"/>
              </a:spcBef>
              <a:spcAft>
                <a:spcPts val="0"/>
              </a:spcAft>
              <a:buSzPts val="1870"/>
              <a:buChar char="•"/>
            </a:pPr>
            <a:r>
              <a:rPr lang="en-US" sz="2200" b="1"/>
              <a:t>John 12:31-37 </a:t>
            </a:r>
            <a:r>
              <a:rPr lang="en-US" sz="2200"/>
              <a:t>Now is the judgment of this world; now the ruler of this world will be cast out. </a:t>
            </a:r>
            <a:r>
              <a:rPr lang="en-US" sz="1400"/>
              <a:t>32</a:t>
            </a:r>
            <a:r>
              <a:rPr lang="en-US" sz="2200"/>
              <a:t> And I, if I am lifted up from the earth, will draw all peoples to myself.” </a:t>
            </a:r>
            <a:r>
              <a:rPr lang="en-US" sz="1400"/>
              <a:t>33</a:t>
            </a:r>
            <a:r>
              <a:rPr lang="en-US" sz="2200"/>
              <a:t> This He said signifying by what death He would die. </a:t>
            </a:r>
            <a:r>
              <a:rPr lang="en-US" sz="1400"/>
              <a:t>34</a:t>
            </a:r>
            <a:r>
              <a:rPr lang="en-US" sz="2200"/>
              <a:t> The people answered Him, “We have heard from the law that the Christ remains forever; and how can you say, ‘The Son of Man must be lifted up?’ Who is this Son of Man?” </a:t>
            </a:r>
            <a:r>
              <a:rPr lang="en-US" sz="1400"/>
              <a:t>35</a:t>
            </a:r>
            <a:r>
              <a:rPr lang="en-US" sz="2200"/>
              <a:t> Then Jesus said to them, “A little while longer the light is with you. Walk while you have the light, lest darkness overtake you; he who walks in darkness does not know where he is going. </a:t>
            </a:r>
            <a:r>
              <a:rPr lang="en-US" sz="1400"/>
              <a:t>36</a:t>
            </a:r>
            <a:r>
              <a:rPr lang="en-US" sz="2200"/>
              <a:t> While you have the light, believe in the light, that you may become sons of light.” These things Jesus spoke, and departed, and he was hidden from them. </a:t>
            </a:r>
            <a:r>
              <a:rPr lang="en-US" sz="1400"/>
              <a:t>37</a:t>
            </a:r>
            <a:r>
              <a:rPr lang="en-US" sz="2200"/>
              <a:t> But although He had done so many signs before them, they did not believe in Him. </a:t>
            </a:r>
            <a:endParaRPr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Prays for His Disciples</a:t>
            </a:r>
            <a:endParaRPr sz="4400"/>
          </a:p>
        </p:txBody>
      </p:sp>
      <p:sp>
        <p:nvSpPr>
          <p:cNvPr id="115" name="Google Shape;115;p5"/>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10"/>
              <a:buNone/>
            </a:pPr>
            <a:r>
              <a:rPr lang="en-US" sz="2600" b="1"/>
              <a:t>John 17:6-8;15-17  </a:t>
            </a:r>
            <a:r>
              <a:rPr lang="en-US" sz="2600"/>
              <a:t>I have manifested your name to the men whom You have given Me out of the world. They were yours, you gave them to Me, and they have kept your word. </a:t>
            </a:r>
            <a:r>
              <a:rPr lang="en-US" sz="1400"/>
              <a:t>7</a:t>
            </a:r>
            <a:r>
              <a:rPr lang="en-US" sz="2600"/>
              <a:t> Now they have known that all things which you have given Me are from you. </a:t>
            </a:r>
            <a:r>
              <a:rPr lang="en-US" sz="1400"/>
              <a:t>8</a:t>
            </a:r>
            <a:r>
              <a:rPr lang="en-US" sz="2600"/>
              <a:t> For I have given them the words which you have given Me; and they have received them, and have known surely that I came forth from you; and they have believed that you sent Me…</a:t>
            </a:r>
            <a:endParaRPr/>
          </a:p>
          <a:p>
            <a:pPr marL="0" lvl="0" indent="0" algn="l" rtl="0">
              <a:spcBef>
                <a:spcPts val="520"/>
              </a:spcBef>
              <a:spcAft>
                <a:spcPts val="0"/>
              </a:spcAft>
              <a:buSzPts val="1190"/>
              <a:buNone/>
            </a:pPr>
            <a:r>
              <a:rPr lang="en-US" sz="1400"/>
              <a:t>15</a:t>
            </a:r>
            <a:r>
              <a:rPr lang="en-US" sz="2600"/>
              <a:t> I do not pray that you should take them out of the world, but that you should keep them from the evil one. </a:t>
            </a:r>
            <a:r>
              <a:rPr lang="en-US" sz="1400"/>
              <a:t>16</a:t>
            </a:r>
            <a:r>
              <a:rPr lang="en-US" sz="2600"/>
              <a:t> They are not of the world, just as I am not of the world. </a:t>
            </a:r>
            <a:r>
              <a:rPr lang="en-US" sz="1400"/>
              <a:t>17</a:t>
            </a:r>
            <a:r>
              <a:rPr lang="en-US" sz="2600"/>
              <a:t> Sanctify them by your truth. Your word is truth. </a:t>
            </a:r>
            <a:endParaRPr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Law of Origin</a:t>
            </a:r>
            <a:endParaRPr sz="4400"/>
          </a:p>
        </p:txBody>
      </p:sp>
      <p:sp>
        <p:nvSpPr>
          <p:cNvPr id="121" name="Google Shape;121;p6"/>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514350" lvl="0" indent="-514350" algn="l" rtl="0">
              <a:spcBef>
                <a:spcPts val="0"/>
              </a:spcBef>
              <a:spcAft>
                <a:spcPts val="0"/>
              </a:spcAft>
              <a:buSzPts val="2720"/>
              <a:buFont typeface="Arial"/>
              <a:buAutoNum type="arabicPeriod"/>
            </a:pPr>
            <a:r>
              <a:rPr lang="en-US" sz="3200"/>
              <a:t>Jesus did not come to be an earthly King</a:t>
            </a:r>
            <a:endParaRPr/>
          </a:p>
          <a:p>
            <a:pPr marL="514350" lvl="0" indent="-514350" algn="l" rtl="0">
              <a:spcBef>
                <a:spcPts val="640"/>
              </a:spcBef>
              <a:spcAft>
                <a:spcPts val="0"/>
              </a:spcAft>
              <a:buSzPts val="2720"/>
              <a:buFont typeface="Arial"/>
              <a:buAutoNum type="arabicPeriod"/>
            </a:pPr>
            <a:r>
              <a:rPr lang="en-US" sz="3200"/>
              <a:t>Jesus did not come to set up an earthly Kingdom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in the Garden</a:t>
            </a:r>
            <a:endParaRPr sz="4400"/>
          </a:p>
        </p:txBody>
      </p:sp>
      <p:sp>
        <p:nvSpPr>
          <p:cNvPr id="127" name="Google Shape;127;p7"/>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02"/>
              <a:buNone/>
            </a:pPr>
            <a:r>
              <a:rPr lang="en-US" sz="2590" b="1"/>
              <a:t>Mark 14:36-41 </a:t>
            </a:r>
            <a:r>
              <a:rPr lang="en-US" sz="2590"/>
              <a:t>He said, “Abba, Father, all things are possible for you. Take this cup away from Me; nevertheless, not what I will, but what you will.” </a:t>
            </a:r>
            <a:r>
              <a:rPr lang="en-US" sz="1387"/>
              <a:t>37</a:t>
            </a:r>
            <a:r>
              <a:rPr lang="en-US" sz="2590"/>
              <a:t> Then He came and found them sleeping, and said to Peter, “Simon, are you sleeping? Could you not watch one hour? </a:t>
            </a:r>
            <a:r>
              <a:rPr lang="en-US" sz="1387"/>
              <a:t>38</a:t>
            </a:r>
            <a:r>
              <a:rPr lang="en-US" sz="2590"/>
              <a:t> Watch and pray lest you enter into temptation. The spirit indeed is willing, but the flesh is weak.” </a:t>
            </a:r>
            <a:r>
              <a:rPr lang="en-US" sz="1387"/>
              <a:t>39</a:t>
            </a:r>
            <a:r>
              <a:rPr lang="en-US" sz="2590"/>
              <a:t> Again He went away and prayed, and spoke the same words. </a:t>
            </a:r>
            <a:r>
              <a:rPr lang="en-US" sz="1387"/>
              <a:t>40</a:t>
            </a:r>
            <a:r>
              <a:rPr lang="en-US" sz="2590"/>
              <a:t> And when He returned, He found them asleep again, for their eyes were heavy; and they did not know what to answer Him. </a:t>
            </a:r>
            <a:r>
              <a:rPr lang="en-US" sz="1387"/>
              <a:t>41</a:t>
            </a:r>
            <a:r>
              <a:rPr lang="en-US" sz="2590"/>
              <a:t> Then He came the third time and said to them, “Are you still sleeping and resting? It is enough! The hour has come; behold, the Son of Man is being betrayed into the hands of sinners.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8"/>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Law of Origin</a:t>
            </a:r>
            <a:endParaRPr sz="4400"/>
          </a:p>
        </p:txBody>
      </p:sp>
      <p:sp>
        <p:nvSpPr>
          <p:cNvPr id="133" name="Google Shape;133;p8"/>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514350" lvl="0" indent="-514350" algn="l" rtl="0">
              <a:spcBef>
                <a:spcPts val="0"/>
              </a:spcBef>
              <a:spcAft>
                <a:spcPts val="0"/>
              </a:spcAft>
              <a:buSzPts val="2720"/>
              <a:buFont typeface="Arial"/>
              <a:buAutoNum type="arabicPeriod"/>
            </a:pPr>
            <a:r>
              <a:rPr lang="en-US" sz="3200"/>
              <a:t>Jesus did not come to be an earthly King</a:t>
            </a:r>
            <a:endParaRPr/>
          </a:p>
          <a:p>
            <a:pPr marL="514350" lvl="0" indent="-514350" algn="l" rtl="0">
              <a:spcBef>
                <a:spcPts val="640"/>
              </a:spcBef>
              <a:spcAft>
                <a:spcPts val="0"/>
              </a:spcAft>
              <a:buSzPts val="2720"/>
              <a:buFont typeface="Arial"/>
              <a:buAutoNum type="arabicPeriod"/>
            </a:pPr>
            <a:r>
              <a:rPr lang="en-US" sz="3200"/>
              <a:t>Jesus did not come to set up an earthly Kingdom</a:t>
            </a:r>
            <a:endParaRPr/>
          </a:p>
          <a:p>
            <a:pPr marL="514350" lvl="0" indent="-514350" algn="l" rtl="0">
              <a:spcBef>
                <a:spcPts val="640"/>
              </a:spcBef>
              <a:spcAft>
                <a:spcPts val="0"/>
              </a:spcAft>
              <a:buSzPts val="2720"/>
              <a:buFont typeface="Arial"/>
              <a:buAutoNum type="arabicPeriod"/>
            </a:pPr>
            <a:r>
              <a:rPr lang="en-US" sz="3200"/>
              <a:t>Jesus came to fulfill God’s will.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Arial"/>
              <a:buNone/>
            </a:pPr>
            <a:r>
              <a:rPr lang="en-US" sz="4400"/>
              <a:t>Jesus on Trial</a:t>
            </a:r>
            <a:endParaRPr sz="4400"/>
          </a:p>
        </p:txBody>
      </p:sp>
      <p:sp>
        <p:nvSpPr>
          <p:cNvPr id="139" name="Google Shape;139;p9"/>
          <p:cNvSpPr txBox="1">
            <a:spLocks noGrp="1"/>
          </p:cNvSpPr>
          <p:nvPr>
            <p:ph type="body" idx="1"/>
          </p:nvPr>
        </p:nvSpPr>
        <p:spPr>
          <a:xfrm>
            <a:off x="183798" y="1600199"/>
            <a:ext cx="8805644" cy="511784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10"/>
              <a:buNone/>
            </a:pPr>
            <a:r>
              <a:rPr lang="en-US" sz="2600" b="1"/>
              <a:t>Mark 14:55-56;60-61 </a:t>
            </a:r>
            <a:r>
              <a:rPr lang="en-US" sz="2600"/>
              <a:t>Now the chief priests and all the council sought testimony against Jesus to put him to death, but found none. </a:t>
            </a:r>
            <a:r>
              <a:rPr lang="en-US" sz="1400"/>
              <a:t>56</a:t>
            </a:r>
            <a:r>
              <a:rPr lang="en-US" sz="2600"/>
              <a:t> For many bore false witness against Him, but their testimonies did not agree…</a:t>
            </a:r>
            <a:r>
              <a:rPr lang="en-US" sz="1400"/>
              <a:t>60</a:t>
            </a:r>
            <a:r>
              <a:rPr lang="en-US" sz="2600"/>
              <a:t> And the high priest stood up in the midst and asked Jesus, saying, “Do You answer nothing? What is it these men testify against You? </a:t>
            </a:r>
            <a:r>
              <a:rPr lang="en-US" sz="1400"/>
              <a:t>61</a:t>
            </a:r>
            <a:r>
              <a:rPr lang="en-US" sz="2600"/>
              <a:t> But he kept silent and answered nothing.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1810</Words>
  <Application>Microsoft Office PowerPoint</Application>
  <PresentationFormat>On-screen Show (4:3)</PresentationFormat>
  <Paragraphs>64</Paragraphs>
  <Slides>19</Slides>
  <Notes>19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Clarity</vt:lpstr>
      <vt:lpstr>JESUS’ LAST WEEK</vt:lpstr>
      <vt:lpstr>Entering Jerusalem</vt:lpstr>
      <vt:lpstr>Entering Jerusalem</vt:lpstr>
      <vt:lpstr>Jesus’ Law of Origin</vt:lpstr>
      <vt:lpstr>Jesus Prays for His Disciples</vt:lpstr>
      <vt:lpstr>Jesus’ Law of Origin</vt:lpstr>
      <vt:lpstr>Jesus in the Garden</vt:lpstr>
      <vt:lpstr>Jesus’ Law of Origin</vt:lpstr>
      <vt:lpstr>Jesus on Trial</vt:lpstr>
      <vt:lpstr>Jesus on Trial</vt:lpstr>
      <vt:lpstr>Jesus on Trial</vt:lpstr>
      <vt:lpstr>Jesus’ Law of Origin</vt:lpstr>
      <vt:lpstr>Jesus on the Cross</vt:lpstr>
      <vt:lpstr>Jesus’ Law of Origin</vt:lpstr>
      <vt:lpstr>Jesus’ Resurrection</vt:lpstr>
      <vt:lpstr>Jesus’ Resurrection</vt:lpstr>
      <vt:lpstr>Jesus’ Resurrection</vt:lpstr>
      <vt:lpstr>Jesus’ Law of Origin</vt:lpstr>
      <vt:lpstr>Our Law of Origin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LAST WEEK</dc:title>
  <dc:creator>Dustin Merkle</dc:creator>
  <cp:lastModifiedBy>Roswell COC</cp:lastModifiedBy>
  <cp:revision>1</cp:revision>
  <dcterms:created xsi:type="dcterms:W3CDTF">2018-02-10T20:04:20Z</dcterms:created>
  <dcterms:modified xsi:type="dcterms:W3CDTF">2021-07-25T13:52:47Z</dcterms:modified>
</cp:coreProperties>
</file>